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Perez Calleja" initials="PPC" lastIdx="1" clrIdx="0">
    <p:extLst>
      <p:ext uri="{19B8F6BF-5375-455C-9EA6-DF929625EA0E}">
        <p15:presenceInfo xmlns:p15="http://schemas.microsoft.com/office/powerpoint/2012/main" userId="Patricia Perez Calle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CAACA-1A95-4A52-A6D7-424569A76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30E295-51A6-4927-9C4F-553195639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596D73-E55F-4C2E-A741-224D5DE4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ADCF7-681C-4456-A377-3C80B992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6BC9D-899F-4A5E-BA24-94AD0276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7FC46-A4BD-4A3A-861A-516CF1980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40363D-E617-49D9-807E-314FD46BD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CA7CE-E82F-41B2-97AD-DF608F58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B20227-EA4A-4943-A5B4-46E09382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CA12-9706-424E-84AC-6E53EA88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2A505D-FD3E-4752-B9E5-B683F544C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72E807-D0F3-4953-8B60-9F3C6C98F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A28B32-B779-46D8-9F05-252B8D2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4DEFB-05FD-4446-8CC0-54B137D4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CCA7DB-B8CD-4497-A0DC-8FA424DD6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40BA0D-EDD9-4B69-8091-744F9A5D6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74DD2-E364-4DE1-BCFA-6FB3DA7B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360565-D813-4283-846D-8C0903E6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3EAC7-CB98-479A-A291-FA90CAA2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F47AD-F791-4911-81A1-DD7E9973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48D5A-3D27-44C3-B9A7-C1258F6C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23ED98-8CC4-450E-9B6F-EFB4B43F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3FB54-5B84-41E8-AFD1-6C64709E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755ED-0F0A-4C6B-8826-8EC71304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EF1B6-212A-4626-A9A9-045265FE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5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3A3E6-2971-40FD-8DC2-6CE16758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5DABDC-212B-4B6D-94B4-499C01D65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A8468E-3FE6-4274-ACF8-8540CFA27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35829A-DF08-432D-A993-78BD560F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C3F009-4017-43D9-98BB-041FF86E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D767AC-91C1-4346-ACC6-2D4B7E51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3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B58DC-7903-4746-B5BC-0A18988F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14582D-FB06-49DD-9A2F-C0FE237E3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1CBECD-6970-434F-BCD1-B4A4A19D1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269A650-F430-4764-B01C-0B8C5DCEE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62BC72-1D72-4B1E-B610-5ED4175A8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4C871F-CA11-4B1A-808F-7BF9ECA4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BCFFF8-B884-466E-89AB-C4C55811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40500E5-4065-49C7-8269-3B8222C5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EBFF3-269F-4F7D-A259-B7227698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C8BCC3-CF5B-42A0-B93F-56C65E97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7373EE-A211-4F35-832D-35F0DDE9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90C53A-1411-41C8-AF7D-18799D29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8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138BE0-9851-493A-8FCC-32733E38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66A1A6-4E10-4B63-A2B3-D4476FA8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CA071C-8473-41EB-A027-11F0DEF5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14D9-DE7B-4E58-9961-C39A611C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EAB1C-2446-4309-B019-FCF44EF44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09FC90-7A10-4A77-A261-50E712E4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9A48BE-A041-4651-A468-7B873D0A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FA9108-FDB6-45D2-A67D-AAED54DD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89B172-98CF-498A-A46A-1F14F774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0E37D-40E9-4FE9-A30D-B32C3AC8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9D3DF8-173D-4475-9982-F567FC670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72CA6D-E3F4-42EE-9152-C1BDA38FB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68A406-6315-4250-BD09-474356AE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BA99D-4B4B-43CE-92F3-84BE0B48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87C5A8-6DB6-4EAC-9087-02C64B1A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03AB29-C809-46E4-A4F6-ACB58BA7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0E308D-AF3D-49D7-96BE-D8AF6BBF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22D492-C660-4DED-B288-A2C89F3B0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B091-C237-4A5F-8AEB-2789FBB7B69E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E39AC-8354-4269-91AA-1B455A52B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07D9F-1E26-44F2-B0F8-B22C94785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438A-E575-4CDC-982B-BF07F0C2F1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2566A4AD-2751-46AE-973D-EFDDBA0C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09" y="1831199"/>
            <a:ext cx="697893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nl-BE" altLang="en-US" sz="6000" b="1" dirty="0">
                <a:solidFill>
                  <a:srgbClr val="00A8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Name</a:t>
            </a:r>
            <a:r>
              <a:rPr lang="ru-RU" altLang="en-US" sz="6000" b="1" dirty="0">
                <a:solidFill>
                  <a:srgbClr val="00A8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nl-BE" altLang="en-US" sz="6000" b="1" dirty="0">
                <a:solidFill>
                  <a:srgbClr val="00A8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of presenter</a:t>
            </a:r>
            <a:endParaRPr lang="en-GB" altLang="en-US" sz="6000" b="1" dirty="0">
              <a:solidFill>
                <a:srgbClr val="00A8DA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altLang="nl-NL" sz="2800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Affiliation, contact details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nl-BE" altLang="en-US" sz="30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nl-BE" altLang="en-US" sz="3000" b="1" dirty="0">
                <a:cs typeface="Arial" panose="020B0604020202020204" pitchFamily="34" charset="0"/>
              </a:rPr>
              <a:t>Title of the presentation</a:t>
            </a:r>
            <a:endParaRPr lang="ru-RU" altLang="en-US" sz="30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18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GB" altLang="en-US" sz="1800" b="1" dirty="0">
                <a:cs typeface="Arial" panose="020B0604020202020204" pitchFamily="34" charset="0"/>
              </a:rPr>
              <a:t>Below you can put logos of your university/company/organisation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1800" b="1" dirty="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en-GB" altLang="en-US" sz="1800" b="1" dirty="0"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041BF6-2E40-45D4-821A-81F04A8E2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" t="1982"/>
          <a:stretch/>
        </p:blipFill>
        <p:spPr>
          <a:xfrm>
            <a:off x="8375204" y="1624272"/>
            <a:ext cx="3688363" cy="46689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545920D-376B-4359-9C72-52E5878C3E73}"/>
              </a:ext>
            </a:extLst>
          </p:cNvPr>
          <p:cNvSpPr/>
          <p:nvPr/>
        </p:nvSpPr>
        <p:spPr>
          <a:xfrm>
            <a:off x="0" y="-1"/>
            <a:ext cx="12192000" cy="14751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B6A11F-57E0-4EFA-B750-D13539F7EA93}"/>
              </a:ext>
            </a:extLst>
          </p:cNvPr>
          <p:cNvSpPr txBox="1"/>
          <p:nvPr/>
        </p:nvSpPr>
        <p:spPr>
          <a:xfrm>
            <a:off x="1947617" y="-22308"/>
            <a:ext cx="955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Biofilms 2020 Virtual Conference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Trends and Developments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72CEE51-A485-41AC-AB87-A40B3E5E4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34" y="133154"/>
            <a:ext cx="1693505" cy="120879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DAD8122-3AAF-487B-B3AB-7E8AE949CC20}"/>
              </a:ext>
            </a:extLst>
          </p:cNvPr>
          <p:cNvSpPr txBox="1"/>
          <p:nvPr/>
        </p:nvSpPr>
        <p:spPr>
          <a:xfrm>
            <a:off x="1943217" y="1052419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7 – 9, 2020</a:t>
            </a:r>
          </a:p>
        </p:txBody>
      </p:sp>
      <p:pic>
        <p:nvPicPr>
          <p:cNvPr id="16" name="Imagen 15" descr="Imagen que contiene objeto, firmar, parada, reloj&#10;&#10;Descripción generada automáticamente">
            <a:extLst>
              <a:ext uri="{FF2B5EF4-FFF2-40B4-BE49-F238E27FC236}">
                <a16:creationId xmlns:a16="http://schemas.microsoft.com/office/drawing/2014/main" id="{43C4877D-B903-4F35-A0F7-0E2BB32E2E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15" y="149166"/>
            <a:ext cx="2214252" cy="5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DD6CA606-5A67-4220-B8B8-B78953423B1D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CDED020-4A99-4D48-B6BD-A9FA91C79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4931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TITLE OF THE SLIDE</a:t>
            </a:r>
            <a:endParaRPr lang="en-GB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7904B601-A49C-4283-9856-916982FD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48" y="1082203"/>
            <a:ext cx="1165710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endParaRPr lang="en-GB" altLang="en-US" sz="1800" b="1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r>
              <a:rPr lang="nl-BE" altLang="en-US" sz="2000" b="1" dirty="0">
                <a:cs typeface="Arial" panose="020B0604020202020204" pitchFamily="34" charset="0"/>
              </a:rPr>
              <a:t>Text should be written in </a:t>
            </a:r>
            <a:r>
              <a:rPr lang="en-GB" altLang="en-US" sz="2000" b="1" dirty="0">
                <a:cs typeface="Arial" panose="020B0604020202020204" pitchFamily="34" charset="0"/>
              </a:rPr>
              <a:t>Arial font, size</a:t>
            </a:r>
            <a:r>
              <a:rPr lang="nl-BE" altLang="en-US" sz="2000" b="1" dirty="0">
                <a:cs typeface="Arial" panose="020B0604020202020204" pitchFamily="34" charset="0"/>
              </a:rPr>
              <a:t> </a:t>
            </a:r>
            <a:r>
              <a:rPr lang="es-ES" altLang="en-US" sz="2000" b="1" dirty="0">
                <a:cs typeface="Arial" panose="020B0604020202020204" pitchFamily="34" charset="0"/>
              </a:rPr>
              <a:t>20</a:t>
            </a:r>
            <a:r>
              <a:rPr lang="ru-RU" altLang="en-US" sz="2000" b="1" dirty="0"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cs typeface="Arial" panose="020B0604020202020204" pitchFamily="34" charset="0"/>
              </a:rPr>
              <a:t>pt</a:t>
            </a:r>
            <a:r>
              <a:rPr lang="en-GB" altLang="en-US" sz="2000" b="1" dirty="0">
                <a:cs typeface="Arial" panose="020B0604020202020204" pitchFamily="34" charset="0"/>
              </a:rPr>
              <a:t> or greater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endParaRPr lang="en-GB" alt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r>
              <a:rPr lang="nl-BE" altLang="en-US" sz="2000" b="1" dirty="0">
                <a:cs typeface="Arial" panose="020B0604020202020204" pitchFamily="34" charset="0"/>
              </a:rPr>
              <a:t>Please do not overload slides with information</a:t>
            </a:r>
            <a:endParaRPr lang="ru-RU" alt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endParaRPr lang="en-GB" alt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r>
              <a:rPr lang="nl-BE" altLang="en-US" sz="2000" b="1" dirty="0">
                <a:cs typeface="Arial" panose="020B0604020202020204" pitchFamily="34" charset="0"/>
              </a:rPr>
              <a:t>Oral presentations are only </a:t>
            </a:r>
            <a:r>
              <a:rPr lang="de-DE" altLang="en-US" sz="2000" b="1" dirty="0">
                <a:cs typeface="Arial" panose="020B0604020202020204" pitchFamily="34" charset="0"/>
              </a:rPr>
              <a:t>10</a:t>
            </a:r>
            <a:r>
              <a:rPr lang="ru-RU" altLang="en-US" sz="2000" b="1" dirty="0">
                <a:cs typeface="Arial" panose="020B0604020202020204" pitchFamily="34" charset="0"/>
              </a:rPr>
              <a:t> </a:t>
            </a:r>
            <a:r>
              <a:rPr lang="nl-BE" altLang="en-US" sz="2000" b="1" dirty="0">
                <a:cs typeface="Arial" panose="020B0604020202020204" pitchFamily="34" charset="0"/>
              </a:rPr>
              <a:t>minutes long, and flash presentation only 3 minutes long. Please focus on the big picture and key findings!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endParaRPr lang="en-US" sz="2000" dirty="0">
              <a:effectLst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r>
              <a:rPr lang="en-US" sz="2000" b="1" dirty="0">
                <a:effectLst/>
              </a:rPr>
              <a:t>Please record your presentation, along with </a:t>
            </a:r>
            <a:r>
              <a:rPr lang="en-US" sz="2000" b="1" u="sng" dirty="0">
                <a:effectLst/>
              </a:rPr>
              <a:t>image and voice</a:t>
            </a:r>
            <a:r>
              <a:rPr lang="en-US" sz="2000" b="1" dirty="0">
                <a:effectLst/>
              </a:rPr>
              <a:t>, using free ZOOM software, which may be downloaded from </a:t>
            </a:r>
            <a:r>
              <a:rPr lang="en-US" sz="2000" b="1" u="sng" dirty="0">
                <a:solidFill>
                  <a:srgbClr val="0076B5"/>
                </a:solidFill>
                <a:effectLst/>
                <a:hlinkClick r:id="rId2"/>
              </a:rPr>
              <a:t>https://zoom.us/download</a:t>
            </a:r>
            <a:r>
              <a:rPr lang="en-US" sz="2000" b="1" dirty="0">
                <a:effectLst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endParaRPr lang="en-US" sz="2000" b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None/>
              <a:defRPr/>
            </a:pPr>
            <a:r>
              <a:rPr lang="en-US" sz="2000" b="1" dirty="0">
                <a:effectLst/>
              </a:rPr>
              <a:t>Please upload your recording by </a:t>
            </a:r>
            <a:r>
              <a:rPr lang="en-US" sz="2000" b="1" u="sng" dirty="0">
                <a:effectLst/>
              </a:rPr>
              <a:t>November 29</a:t>
            </a:r>
            <a:r>
              <a:rPr lang="en-US" sz="2000" b="1" dirty="0">
                <a:effectLst/>
              </a:rPr>
              <a:t>.  Information on uploading will be provided soon. Please provide your recording as a MP4 file.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Tx/>
              <a:buNone/>
              <a:defRPr/>
            </a:pPr>
            <a:r>
              <a:rPr lang="en-US" altLang="en-US" sz="2000" b="1" dirty="0">
                <a:cs typeface="Arial" panose="020B0604020202020204" pitchFamily="34" charset="0"/>
              </a:rPr>
              <a:t>NOTE: Slides will be included in proceedings.  If you wish to provide separate, non-public slides, please do so.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5C8B4B0-5DBD-431B-8BC5-93C30BA64E0C}"/>
              </a:ext>
            </a:extLst>
          </p:cNvPr>
          <p:cNvSpPr/>
          <p:nvPr/>
        </p:nvSpPr>
        <p:spPr>
          <a:xfrm>
            <a:off x="0" y="6379285"/>
            <a:ext cx="12192000" cy="4787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95A9484-FC93-4242-8E4E-9CE41867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1" y="6396335"/>
            <a:ext cx="316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IWA BIOFILMS 2020</a:t>
            </a:r>
            <a:endParaRPr lang="en-GB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57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167</Words>
  <Application>Microsoft Office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Perez Calleja</dc:creator>
  <cp:lastModifiedBy>Patricia Perez Calleja</cp:lastModifiedBy>
  <cp:revision>19</cp:revision>
  <dcterms:created xsi:type="dcterms:W3CDTF">2020-11-06T15:51:11Z</dcterms:created>
  <dcterms:modified xsi:type="dcterms:W3CDTF">2020-11-07T16:13:49Z</dcterms:modified>
</cp:coreProperties>
</file>