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30480000" cy="457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3" d="100"/>
          <a:sy n="13" d="100"/>
        </p:scale>
        <p:origin x="2520"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482420"/>
            <a:ext cx="25908000" cy="15917333"/>
          </a:xfrm>
        </p:spPr>
        <p:txBody>
          <a:bodyPr anchor="b"/>
          <a:lstStyle>
            <a:lvl1pPr algn="ctr">
              <a:defRPr sz="20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810000" y="24013587"/>
            <a:ext cx="22860000" cy="11038413"/>
          </a:xfrm>
        </p:spPr>
        <p:txBody>
          <a:bodyPr/>
          <a:lstStyle>
            <a:lvl1pPr marL="0" indent="0" algn="ctr">
              <a:buNone/>
              <a:defRPr sz="8000"/>
            </a:lvl1pPr>
            <a:lvl2pPr marL="1523985" indent="0" algn="ctr">
              <a:buNone/>
              <a:defRPr sz="6667"/>
            </a:lvl2pPr>
            <a:lvl3pPr marL="3047970" indent="0" algn="ctr">
              <a:buNone/>
              <a:defRPr sz="6000"/>
            </a:lvl3pPr>
            <a:lvl4pPr marL="4571954" indent="0" algn="ctr">
              <a:buNone/>
              <a:defRPr sz="5333"/>
            </a:lvl4pPr>
            <a:lvl5pPr marL="6095939" indent="0" algn="ctr">
              <a:buNone/>
              <a:defRPr sz="5333"/>
            </a:lvl5pPr>
            <a:lvl6pPr marL="7619924" indent="0" algn="ctr">
              <a:buNone/>
              <a:defRPr sz="5333"/>
            </a:lvl6pPr>
            <a:lvl7pPr marL="9143909" indent="0" algn="ctr">
              <a:buNone/>
              <a:defRPr sz="5333"/>
            </a:lvl7pPr>
            <a:lvl8pPr marL="10667893" indent="0" algn="ctr">
              <a:buNone/>
              <a:defRPr sz="5333"/>
            </a:lvl8pPr>
            <a:lvl9pPr marL="12191878" indent="0" algn="ctr">
              <a:buNone/>
              <a:defRPr sz="533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2D6CEF-18C7-453A-BADA-A1AF63CA8B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347190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2D6CEF-18C7-453A-BADA-A1AF63CA8B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365026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12252" y="2434167"/>
            <a:ext cx="6572250" cy="3874558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95502" y="2434167"/>
            <a:ext cx="19335750" cy="387455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2D6CEF-18C7-453A-BADA-A1AF63CA8B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54839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2D6CEF-18C7-453A-BADA-A1AF63CA8B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1876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79627" y="11398263"/>
            <a:ext cx="26289000" cy="19018247"/>
          </a:xfrm>
        </p:spPr>
        <p:txBody>
          <a:bodyPr anchor="b"/>
          <a:lstStyle>
            <a:lvl1pPr>
              <a:defRPr sz="20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79627" y="30596430"/>
            <a:ext cx="26289000" cy="10001247"/>
          </a:xfrm>
        </p:spPr>
        <p:txBody>
          <a:bodyPr/>
          <a:lstStyle>
            <a:lvl1pPr marL="0" indent="0">
              <a:buNone/>
              <a:defRPr sz="8000">
                <a:solidFill>
                  <a:schemeClr val="tx1"/>
                </a:solidFill>
              </a:defRPr>
            </a:lvl1pPr>
            <a:lvl2pPr marL="1523985" indent="0">
              <a:buNone/>
              <a:defRPr sz="6667">
                <a:solidFill>
                  <a:schemeClr val="tx1">
                    <a:tint val="75000"/>
                  </a:schemeClr>
                </a:solidFill>
              </a:defRPr>
            </a:lvl2pPr>
            <a:lvl3pPr marL="3047970" indent="0">
              <a:buNone/>
              <a:defRPr sz="6000">
                <a:solidFill>
                  <a:schemeClr val="tx1">
                    <a:tint val="75000"/>
                  </a:schemeClr>
                </a:solidFill>
              </a:defRPr>
            </a:lvl3pPr>
            <a:lvl4pPr marL="4571954" indent="0">
              <a:buNone/>
              <a:defRPr sz="5333">
                <a:solidFill>
                  <a:schemeClr val="tx1">
                    <a:tint val="75000"/>
                  </a:schemeClr>
                </a:solidFill>
              </a:defRPr>
            </a:lvl4pPr>
            <a:lvl5pPr marL="6095939" indent="0">
              <a:buNone/>
              <a:defRPr sz="5333">
                <a:solidFill>
                  <a:schemeClr val="tx1">
                    <a:tint val="75000"/>
                  </a:schemeClr>
                </a:solidFill>
              </a:defRPr>
            </a:lvl5pPr>
            <a:lvl6pPr marL="7619924" indent="0">
              <a:buNone/>
              <a:defRPr sz="5333">
                <a:solidFill>
                  <a:schemeClr val="tx1">
                    <a:tint val="75000"/>
                  </a:schemeClr>
                </a:solidFill>
              </a:defRPr>
            </a:lvl6pPr>
            <a:lvl7pPr marL="9143909" indent="0">
              <a:buNone/>
              <a:defRPr sz="5333">
                <a:solidFill>
                  <a:schemeClr val="tx1">
                    <a:tint val="75000"/>
                  </a:schemeClr>
                </a:solidFill>
              </a:defRPr>
            </a:lvl7pPr>
            <a:lvl8pPr marL="10667893" indent="0">
              <a:buNone/>
              <a:defRPr sz="5333">
                <a:solidFill>
                  <a:schemeClr val="tx1">
                    <a:tint val="75000"/>
                  </a:schemeClr>
                </a:solidFill>
              </a:defRPr>
            </a:lvl8pPr>
            <a:lvl9pPr marL="12191878" indent="0">
              <a:buNone/>
              <a:defRPr sz="533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02D6CEF-18C7-453A-BADA-A1AF63CA8B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152077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95500" y="12170833"/>
            <a:ext cx="12954000" cy="290089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430500" y="12170833"/>
            <a:ext cx="12954000" cy="290089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02D6CEF-18C7-453A-BADA-A1AF63CA8B7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162724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99470" y="2434177"/>
            <a:ext cx="26289000" cy="883708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99473" y="11207753"/>
            <a:ext cx="12894467" cy="5492747"/>
          </a:xfrm>
        </p:spPr>
        <p:txBody>
          <a:bodyPr anchor="b"/>
          <a:lstStyle>
            <a:lvl1pPr marL="0" indent="0">
              <a:buNone/>
              <a:defRPr sz="8000" b="1"/>
            </a:lvl1pPr>
            <a:lvl2pPr marL="1523985" indent="0">
              <a:buNone/>
              <a:defRPr sz="6667" b="1"/>
            </a:lvl2pPr>
            <a:lvl3pPr marL="3047970" indent="0">
              <a:buNone/>
              <a:defRPr sz="6000" b="1"/>
            </a:lvl3pPr>
            <a:lvl4pPr marL="4571954" indent="0">
              <a:buNone/>
              <a:defRPr sz="5333" b="1"/>
            </a:lvl4pPr>
            <a:lvl5pPr marL="6095939" indent="0">
              <a:buNone/>
              <a:defRPr sz="5333" b="1"/>
            </a:lvl5pPr>
            <a:lvl6pPr marL="7619924" indent="0">
              <a:buNone/>
              <a:defRPr sz="5333" b="1"/>
            </a:lvl6pPr>
            <a:lvl7pPr marL="9143909" indent="0">
              <a:buNone/>
              <a:defRPr sz="5333" b="1"/>
            </a:lvl7pPr>
            <a:lvl8pPr marL="10667893" indent="0">
              <a:buNone/>
              <a:defRPr sz="5333" b="1"/>
            </a:lvl8pPr>
            <a:lvl9pPr marL="12191878" indent="0">
              <a:buNone/>
              <a:defRPr sz="5333" b="1"/>
            </a:lvl9pPr>
          </a:lstStyle>
          <a:p>
            <a:pPr lvl="0"/>
            <a:r>
              <a:rPr lang="es-ES"/>
              <a:t>Haga clic para modificar los estilos de texto del patrón</a:t>
            </a:r>
          </a:p>
        </p:txBody>
      </p:sp>
      <p:sp>
        <p:nvSpPr>
          <p:cNvPr id="4" name="Content Placeholder 3"/>
          <p:cNvSpPr>
            <a:spLocks noGrp="1"/>
          </p:cNvSpPr>
          <p:nvPr>
            <p:ph sz="half" idx="2"/>
          </p:nvPr>
        </p:nvSpPr>
        <p:spPr>
          <a:xfrm>
            <a:off x="2099473" y="16700500"/>
            <a:ext cx="12894467" cy="245639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430502" y="11207753"/>
            <a:ext cx="12957970" cy="5492747"/>
          </a:xfrm>
        </p:spPr>
        <p:txBody>
          <a:bodyPr anchor="b"/>
          <a:lstStyle>
            <a:lvl1pPr marL="0" indent="0">
              <a:buNone/>
              <a:defRPr sz="8000" b="1"/>
            </a:lvl1pPr>
            <a:lvl2pPr marL="1523985" indent="0">
              <a:buNone/>
              <a:defRPr sz="6667" b="1"/>
            </a:lvl2pPr>
            <a:lvl3pPr marL="3047970" indent="0">
              <a:buNone/>
              <a:defRPr sz="6000" b="1"/>
            </a:lvl3pPr>
            <a:lvl4pPr marL="4571954" indent="0">
              <a:buNone/>
              <a:defRPr sz="5333" b="1"/>
            </a:lvl4pPr>
            <a:lvl5pPr marL="6095939" indent="0">
              <a:buNone/>
              <a:defRPr sz="5333" b="1"/>
            </a:lvl5pPr>
            <a:lvl6pPr marL="7619924" indent="0">
              <a:buNone/>
              <a:defRPr sz="5333" b="1"/>
            </a:lvl6pPr>
            <a:lvl7pPr marL="9143909" indent="0">
              <a:buNone/>
              <a:defRPr sz="5333" b="1"/>
            </a:lvl7pPr>
            <a:lvl8pPr marL="10667893" indent="0">
              <a:buNone/>
              <a:defRPr sz="5333" b="1"/>
            </a:lvl8pPr>
            <a:lvl9pPr marL="12191878" indent="0">
              <a:buNone/>
              <a:defRPr sz="5333" b="1"/>
            </a:lvl9pPr>
          </a:lstStyle>
          <a:p>
            <a:pPr lvl="0"/>
            <a:r>
              <a:rPr lang="es-ES"/>
              <a:t>Haga clic para modificar los estilos de texto del patrón</a:t>
            </a:r>
          </a:p>
        </p:txBody>
      </p:sp>
      <p:sp>
        <p:nvSpPr>
          <p:cNvPr id="6" name="Content Placeholder 5"/>
          <p:cNvSpPr>
            <a:spLocks noGrp="1"/>
          </p:cNvSpPr>
          <p:nvPr>
            <p:ph sz="quarter" idx="4"/>
          </p:nvPr>
        </p:nvSpPr>
        <p:spPr>
          <a:xfrm>
            <a:off x="15430502" y="16700500"/>
            <a:ext cx="12957970" cy="245639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02D6CEF-18C7-453A-BADA-A1AF63CA8B79}"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42074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02D6CEF-18C7-453A-BADA-A1AF63CA8B79}"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8280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D6CEF-18C7-453A-BADA-A1AF63CA8B79}"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157219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99470" y="3048000"/>
            <a:ext cx="9830593" cy="10668000"/>
          </a:xfrm>
        </p:spPr>
        <p:txBody>
          <a:bodyPr anchor="b"/>
          <a:lstStyle>
            <a:lvl1pPr>
              <a:defRPr sz="106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957970" y="6582844"/>
            <a:ext cx="15430500" cy="32490833"/>
          </a:xfrm>
        </p:spPr>
        <p:txBody>
          <a:bodyPr/>
          <a:lstStyle>
            <a:lvl1pPr>
              <a:defRPr sz="10667"/>
            </a:lvl1pPr>
            <a:lvl2pPr>
              <a:defRPr sz="9333"/>
            </a:lvl2pPr>
            <a:lvl3pPr>
              <a:defRPr sz="8000"/>
            </a:lvl3pPr>
            <a:lvl4pPr>
              <a:defRPr sz="6667"/>
            </a:lvl4pPr>
            <a:lvl5pPr>
              <a:defRPr sz="6667"/>
            </a:lvl5pPr>
            <a:lvl6pPr>
              <a:defRPr sz="6667"/>
            </a:lvl6pPr>
            <a:lvl7pPr>
              <a:defRPr sz="6667"/>
            </a:lvl7pPr>
            <a:lvl8pPr>
              <a:defRPr sz="6667"/>
            </a:lvl8pPr>
            <a:lvl9pPr>
              <a:defRPr sz="6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99470" y="13716000"/>
            <a:ext cx="9830593" cy="25410587"/>
          </a:xfrm>
        </p:spPr>
        <p:txBody>
          <a:bodyPr/>
          <a:lstStyle>
            <a:lvl1pPr marL="0" indent="0">
              <a:buNone/>
              <a:defRPr sz="5333"/>
            </a:lvl1pPr>
            <a:lvl2pPr marL="1523985" indent="0">
              <a:buNone/>
              <a:defRPr sz="4667"/>
            </a:lvl2pPr>
            <a:lvl3pPr marL="3047970" indent="0">
              <a:buNone/>
              <a:defRPr sz="4000"/>
            </a:lvl3pPr>
            <a:lvl4pPr marL="4571954" indent="0">
              <a:buNone/>
              <a:defRPr sz="3333"/>
            </a:lvl4pPr>
            <a:lvl5pPr marL="6095939" indent="0">
              <a:buNone/>
              <a:defRPr sz="3333"/>
            </a:lvl5pPr>
            <a:lvl6pPr marL="7619924" indent="0">
              <a:buNone/>
              <a:defRPr sz="3333"/>
            </a:lvl6pPr>
            <a:lvl7pPr marL="9143909" indent="0">
              <a:buNone/>
              <a:defRPr sz="3333"/>
            </a:lvl7pPr>
            <a:lvl8pPr marL="10667893" indent="0">
              <a:buNone/>
              <a:defRPr sz="3333"/>
            </a:lvl8pPr>
            <a:lvl9pPr marL="12191878" indent="0">
              <a:buNone/>
              <a:defRPr sz="33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02D6CEF-18C7-453A-BADA-A1AF63CA8B7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316118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99470" y="3048000"/>
            <a:ext cx="9830593" cy="10668000"/>
          </a:xfrm>
        </p:spPr>
        <p:txBody>
          <a:bodyPr anchor="b"/>
          <a:lstStyle>
            <a:lvl1pPr>
              <a:defRPr sz="106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957970" y="6582844"/>
            <a:ext cx="15430500" cy="32490833"/>
          </a:xfrm>
        </p:spPr>
        <p:txBody>
          <a:bodyPr anchor="t"/>
          <a:lstStyle>
            <a:lvl1pPr marL="0" indent="0">
              <a:buNone/>
              <a:defRPr sz="10667"/>
            </a:lvl1pPr>
            <a:lvl2pPr marL="1523985" indent="0">
              <a:buNone/>
              <a:defRPr sz="9333"/>
            </a:lvl2pPr>
            <a:lvl3pPr marL="3047970" indent="0">
              <a:buNone/>
              <a:defRPr sz="8000"/>
            </a:lvl3pPr>
            <a:lvl4pPr marL="4571954" indent="0">
              <a:buNone/>
              <a:defRPr sz="6667"/>
            </a:lvl4pPr>
            <a:lvl5pPr marL="6095939" indent="0">
              <a:buNone/>
              <a:defRPr sz="6667"/>
            </a:lvl5pPr>
            <a:lvl6pPr marL="7619924" indent="0">
              <a:buNone/>
              <a:defRPr sz="6667"/>
            </a:lvl6pPr>
            <a:lvl7pPr marL="9143909" indent="0">
              <a:buNone/>
              <a:defRPr sz="6667"/>
            </a:lvl7pPr>
            <a:lvl8pPr marL="10667893" indent="0">
              <a:buNone/>
              <a:defRPr sz="6667"/>
            </a:lvl8pPr>
            <a:lvl9pPr marL="12191878" indent="0">
              <a:buNone/>
              <a:defRPr sz="6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99470" y="13716000"/>
            <a:ext cx="9830593" cy="25410587"/>
          </a:xfrm>
        </p:spPr>
        <p:txBody>
          <a:bodyPr/>
          <a:lstStyle>
            <a:lvl1pPr marL="0" indent="0">
              <a:buNone/>
              <a:defRPr sz="5333"/>
            </a:lvl1pPr>
            <a:lvl2pPr marL="1523985" indent="0">
              <a:buNone/>
              <a:defRPr sz="4667"/>
            </a:lvl2pPr>
            <a:lvl3pPr marL="3047970" indent="0">
              <a:buNone/>
              <a:defRPr sz="4000"/>
            </a:lvl3pPr>
            <a:lvl4pPr marL="4571954" indent="0">
              <a:buNone/>
              <a:defRPr sz="3333"/>
            </a:lvl4pPr>
            <a:lvl5pPr marL="6095939" indent="0">
              <a:buNone/>
              <a:defRPr sz="3333"/>
            </a:lvl5pPr>
            <a:lvl6pPr marL="7619924" indent="0">
              <a:buNone/>
              <a:defRPr sz="3333"/>
            </a:lvl6pPr>
            <a:lvl7pPr marL="9143909" indent="0">
              <a:buNone/>
              <a:defRPr sz="3333"/>
            </a:lvl7pPr>
            <a:lvl8pPr marL="10667893" indent="0">
              <a:buNone/>
              <a:defRPr sz="3333"/>
            </a:lvl8pPr>
            <a:lvl9pPr marL="12191878" indent="0">
              <a:buNone/>
              <a:defRPr sz="33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02D6CEF-18C7-453A-BADA-A1AF63CA8B7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FE3CA-0BF6-49AA-B6E7-9DAC6145EB94}" type="slidenum">
              <a:rPr lang="en-US" smtClean="0"/>
              <a:t>‹Nº›</a:t>
            </a:fld>
            <a:endParaRPr lang="en-US"/>
          </a:p>
        </p:txBody>
      </p:sp>
    </p:spTree>
    <p:extLst>
      <p:ext uri="{BB962C8B-B14F-4D97-AF65-F5344CB8AC3E}">
        <p14:creationId xmlns:p14="http://schemas.microsoft.com/office/powerpoint/2010/main" val="46346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5500" y="2434177"/>
            <a:ext cx="26289000" cy="883708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95500" y="12170833"/>
            <a:ext cx="26289000" cy="29008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95500" y="42375677"/>
            <a:ext cx="6858000" cy="2434167"/>
          </a:xfrm>
          <a:prstGeom prst="rect">
            <a:avLst/>
          </a:prstGeom>
        </p:spPr>
        <p:txBody>
          <a:bodyPr vert="horz" lIns="91440" tIns="45720" rIns="91440" bIns="45720" rtlCol="0" anchor="ctr"/>
          <a:lstStyle>
            <a:lvl1pPr algn="l">
              <a:defRPr sz="4000">
                <a:solidFill>
                  <a:schemeClr val="tx1">
                    <a:tint val="75000"/>
                  </a:schemeClr>
                </a:solidFill>
              </a:defRPr>
            </a:lvl1pPr>
          </a:lstStyle>
          <a:p>
            <a:fld id="{302D6CEF-18C7-453A-BADA-A1AF63CA8B79}" type="datetimeFigureOut">
              <a:rPr lang="en-US" smtClean="0"/>
              <a:t>11/7/2020</a:t>
            </a:fld>
            <a:endParaRPr lang="en-US"/>
          </a:p>
        </p:txBody>
      </p:sp>
      <p:sp>
        <p:nvSpPr>
          <p:cNvPr id="5" name="Footer Placeholder 4"/>
          <p:cNvSpPr>
            <a:spLocks noGrp="1"/>
          </p:cNvSpPr>
          <p:nvPr>
            <p:ph type="ftr" sz="quarter" idx="3"/>
          </p:nvPr>
        </p:nvSpPr>
        <p:spPr>
          <a:xfrm>
            <a:off x="10096500" y="42375677"/>
            <a:ext cx="10287000" cy="2434167"/>
          </a:xfrm>
          <a:prstGeom prst="rect">
            <a:avLst/>
          </a:prstGeom>
        </p:spPr>
        <p:txBody>
          <a:bodyPr vert="horz" lIns="91440" tIns="45720" rIns="91440" bIns="45720"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526500" y="42375677"/>
            <a:ext cx="6858000" cy="2434167"/>
          </a:xfrm>
          <a:prstGeom prst="rect">
            <a:avLst/>
          </a:prstGeom>
        </p:spPr>
        <p:txBody>
          <a:bodyPr vert="horz" lIns="91440" tIns="45720" rIns="91440" bIns="45720" rtlCol="0" anchor="ctr"/>
          <a:lstStyle>
            <a:lvl1pPr algn="r">
              <a:defRPr sz="4000">
                <a:solidFill>
                  <a:schemeClr val="tx1">
                    <a:tint val="75000"/>
                  </a:schemeClr>
                </a:solidFill>
              </a:defRPr>
            </a:lvl1pPr>
          </a:lstStyle>
          <a:p>
            <a:fld id="{358FE3CA-0BF6-49AA-B6E7-9DAC6145EB94}" type="slidenum">
              <a:rPr lang="en-US" smtClean="0"/>
              <a:t>‹Nº›</a:t>
            </a:fld>
            <a:endParaRPr lang="en-US"/>
          </a:p>
        </p:txBody>
      </p:sp>
    </p:spTree>
    <p:extLst>
      <p:ext uri="{BB962C8B-B14F-4D97-AF65-F5344CB8AC3E}">
        <p14:creationId xmlns:p14="http://schemas.microsoft.com/office/powerpoint/2010/main" val="1096498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47970" rtl="0" eaLnBrk="1" latinLnBrk="0" hangingPunct="1">
        <a:lnSpc>
          <a:spcPct val="90000"/>
        </a:lnSpc>
        <a:spcBef>
          <a:spcPct val="0"/>
        </a:spcBef>
        <a:buNone/>
        <a:defRPr sz="14667" kern="1200">
          <a:solidFill>
            <a:schemeClr val="tx1"/>
          </a:solidFill>
          <a:latin typeface="+mj-lt"/>
          <a:ea typeface="+mj-ea"/>
          <a:cs typeface="+mj-cs"/>
        </a:defRPr>
      </a:lvl1pPr>
    </p:titleStyle>
    <p:bodyStyle>
      <a:lvl1pPr marL="761992" indent="-761992" algn="l" defTabSz="3047970" rtl="0" eaLnBrk="1" latinLnBrk="0" hangingPunct="1">
        <a:lnSpc>
          <a:spcPct val="90000"/>
        </a:lnSpc>
        <a:spcBef>
          <a:spcPts val="3333"/>
        </a:spcBef>
        <a:buFont typeface="Arial" panose="020B0604020202020204" pitchFamily="34" charset="0"/>
        <a:buChar char="•"/>
        <a:defRPr sz="9333" kern="1200">
          <a:solidFill>
            <a:schemeClr val="tx1"/>
          </a:solidFill>
          <a:latin typeface="+mn-lt"/>
          <a:ea typeface="+mn-ea"/>
          <a:cs typeface="+mn-cs"/>
        </a:defRPr>
      </a:lvl1pPr>
      <a:lvl2pPr marL="2285977" indent="-761992" algn="l" defTabSz="3047970" rtl="0" eaLnBrk="1" latinLnBrk="0" hangingPunct="1">
        <a:lnSpc>
          <a:spcPct val="90000"/>
        </a:lnSpc>
        <a:spcBef>
          <a:spcPts val="1667"/>
        </a:spcBef>
        <a:buFont typeface="Arial" panose="020B0604020202020204" pitchFamily="34" charset="0"/>
        <a:buChar char="•"/>
        <a:defRPr sz="8000" kern="1200">
          <a:solidFill>
            <a:schemeClr val="tx1"/>
          </a:solidFill>
          <a:latin typeface="+mn-lt"/>
          <a:ea typeface="+mn-ea"/>
          <a:cs typeface="+mn-cs"/>
        </a:defRPr>
      </a:lvl2pPr>
      <a:lvl3pPr marL="3809962" indent="-761992" algn="l" defTabSz="3047970" rtl="0" eaLnBrk="1" latinLnBrk="0" hangingPunct="1">
        <a:lnSpc>
          <a:spcPct val="90000"/>
        </a:lnSpc>
        <a:spcBef>
          <a:spcPts val="1667"/>
        </a:spcBef>
        <a:buFont typeface="Arial" panose="020B0604020202020204" pitchFamily="34" charset="0"/>
        <a:buChar char="•"/>
        <a:defRPr sz="6667" kern="1200">
          <a:solidFill>
            <a:schemeClr val="tx1"/>
          </a:solidFill>
          <a:latin typeface="+mn-lt"/>
          <a:ea typeface="+mn-ea"/>
          <a:cs typeface="+mn-cs"/>
        </a:defRPr>
      </a:lvl3pPr>
      <a:lvl4pPr marL="5333947" indent="-761992" algn="l" defTabSz="3047970" rtl="0" eaLnBrk="1" latinLnBrk="0" hangingPunct="1">
        <a:lnSpc>
          <a:spcPct val="90000"/>
        </a:lnSpc>
        <a:spcBef>
          <a:spcPts val="1667"/>
        </a:spcBef>
        <a:buFont typeface="Arial" panose="020B0604020202020204" pitchFamily="34" charset="0"/>
        <a:buChar char="•"/>
        <a:defRPr sz="6000" kern="1200">
          <a:solidFill>
            <a:schemeClr val="tx1"/>
          </a:solidFill>
          <a:latin typeface="+mn-lt"/>
          <a:ea typeface="+mn-ea"/>
          <a:cs typeface="+mn-cs"/>
        </a:defRPr>
      </a:lvl4pPr>
      <a:lvl5pPr marL="6857931" indent="-761992" algn="l" defTabSz="3047970" rtl="0" eaLnBrk="1" latinLnBrk="0" hangingPunct="1">
        <a:lnSpc>
          <a:spcPct val="90000"/>
        </a:lnSpc>
        <a:spcBef>
          <a:spcPts val="1667"/>
        </a:spcBef>
        <a:buFont typeface="Arial" panose="020B0604020202020204" pitchFamily="34" charset="0"/>
        <a:buChar char="•"/>
        <a:defRPr sz="6000" kern="1200">
          <a:solidFill>
            <a:schemeClr val="tx1"/>
          </a:solidFill>
          <a:latin typeface="+mn-lt"/>
          <a:ea typeface="+mn-ea"/>
          <a:cs typeface="+mn-cs"/>
        </a:defRPr>
      </a:lvl5pPr>
      <a:lvl6pPr marL="8381916" indent="-761992" algn="l" defTabSz="3047970" rtl="0" eaLnBrk="1" latinLnBrk="0" hangingPunct="1">
        <a:lnSpc>
          <a:spcPct val="90000"/>
        </a:lnSpc>
        <a:spcBef>
          <a:spcPts val="1667"/>
        </a:spcBef>
        <a:buFont typeface="Arial" panose="020B0604020202020204" pitchFamily="34" charset="0"/>
        <a:buChar char="•"/>
        <a:defRPr sz="6000" kern="1200">
          <a:solidFill>
            <a:schemeClr val="tx1"/>
          </a:solidFill>
          <a:latin typeface="+mn-lt"/>
          <a:ea typeface="+mn-ea"/>
          <a:cs typeface="+mn-cs"/>
        </a:defRPr>
      </a:lvl6pPr>
      <a:lvl7pPr marL="9905901" indent="-761992" algn="l" defTabSz="3047970" rtl="0" eaLnBrk="1" latinLnBrk="0" hangingPunct="1">
        <a:lnSpc>
          <a:spcPct val="90000"/>
        </a:lnSpc>
        <a:spcBef>
          <a:spcPts val="1667"/>
        </a:spcBef>
        <a:buFont typeface="Arial" panose="020B0604020202020204" pitchFamily="34" charset="0"/>
        <a:buChar char="•"/>
        <a:defRPr sz="6000" kern="1200">
          <a:solidFill>
            <a:schemeClr val="tx1"/>
          </a:solidFill>
          <a:latin typeface="+mn-lt"/>
          <a:ea typeface="+mn-ea"/>
          <a:cs typeface="+mn-cs"/>
        </a:defRPr>
      </a:lvl7pPr>
      <a:lvl8pPr marL="11429886" indent="-761992" algn="l" defTabSz="3047970" rtl="0" eaLnBrk="1" latinLnBrk="0" hangingPunct="1">
        <a:lnSpc>
          <a:spcPct val="90000"/>
        </a:lnSpc>
        <a:spcBef>
          <a:spcPts val="1667"/>
        </a:spcBef>
        <a:buFont typeface="Arial" panose="020B0604020202020204" pitchFamily="34" charset="0"/>
        <a:buChar char="•"/>
        <a:defRPr sz="6000" kern="1200">
          <a:solidFill>
            <a:schemeClr val="tx1"/>
          </a:solidFill>
          <a:latin typeface="+mn-lt"/>
          <a:ea typeface="+mn-ea"/>
          <a:cs typeface="+mn-cs"/>
        </a:defRPr>
      </a:lvl8pPr>
      <a:lvl9pPr marL="12953870" indent="-761992" algn="l" defTabSz="3047970" rtl="0" eaLnBrk="1" latinLnBrk="0" hangingPunct="1">
        <a:lnSpc>
          <a:spcPct val="90000"/>
        </a:lnSpc>
        <a:spcBef>
          <a:spcPts val="1667"/>
        </a:spcBef>
        <a:buFont typeface="Arial" panose="020B0604020202020204" pitchFamily="34" charset="0"/>
        <a:buChar char="•"/>
        <a:defRPr sz="6000" kern="1200">
          <a:solidFill>
            <a:schemeClr val="tx1"/>
          </a:solidFill>
          <a:latin typeface="+mn-lt"/>
          <a:ea typeface="+mn-ea"/>
          <a:cs typeface="+mn-cs"/>
        </a:defRPr>
      </a:lvl9pPr>
    </p:bodyStyle>
    <p:otherStyle>
      <a:defPPr>
        <a:defRPr lang="en-US"/>
      </a:defPPr>
      <a:lvl1pPr marL="0" algn="l" defTabSz="3047970" rtl="0" eaLnBrk="1" latinLnBrk="0" hangingPunct="1">
        <a:defRPr sz="6000" kern="1200">
          <a:solidFill>
            <a:schemeClr val="tx1"/>
          </a:solidFill>
          <a:latin typeface="+mn-lt"/>
          <a:ea typeface="+mn-ea"/>
          <a:cs typeface="+mn-cs"/>
        </a:defRPr>
      </a:lvl1pPr>
      <a:lvl2pPr marL="1523985" algn="l" defTabSz="3047970" rtl="0" eaLnBrk="1" latinLnBrk="0" hangingPunct="1">
        <a:defRPr sz="6000" kern="1200">
          <a:solidFill>
            <a:schemeClr val="tx1"/>
          </a:solidFill>
          <a:latin typeface="+mn-lt"/>
          <a:ea typeface="+mn-ea"/>
          <a:cs typeface="+mn-cs"/>
        </a:defRPr>
      </a:lvl2pPr>
      <a:lvl3pPr marL="3047970" algn="l" defTabSz="3047970" rtl="0" eaLnBrk="1" latinLnBrk="0" hangingPunct="1">
        <a:defRPr sz="6000" kern="1200">
          <a:solidFill>
            <a:schemeClr val="tx1"/>
          </a:solidFill>
          <a:latin typeface="+mn-lt"/>
          <a:ea typeface="+mn-ea"/>
          <a:cs typeface="+mn-cs"/>
        </a:defRPr>
      </a:lvl3pPr>
      <a:lvl4pPr marL="4571954" algn="l" defTabSz="3047970" rtl="0" eaLnBrk="1" latinLnBrk="0" hangingPunct="1">
        <a:defRPr sz="6000" kern="1200">
          <a:solidFill>
            <a:schemeClr val="tx1"/>
          </a:solidFill>
          <a:latin typeface="+mn-lt"/>
          <a:ea typeface="+mn-ea"/>
          <a:cs typeface="+mn-cs"/>
        </a:defRPr>
      </a:lvl4pPr>
      <a:lvl5pPr marL="6095939" algn="l" defTabSz="3047970" rtl="0" eaLnBrk="1" latinLnBrk="0" hangingPunct="1">
        <a:defRPr sz="6000" kern="1200">
          <a:solidFill>
            <a:schemeClr val="tx1"/>
          </a:solidFill>
          <a:latin typeface="+mn-lt"/>
          <a:ea typeface="+mn-ea"/>
          <a:cs typeface="+mn-cs"/>
        </a:defRPr>
      </a:lvl5pPr>
      <a:lvl6pPr marL="7619924" algn="l" defTabSz="3047970" rtl="0" eaLnBrk="1" latinLnBrk="0" hangingPunct="1">
        <a:defRPr sz="6000" kern="1200">
          <a:solidFill>
            <a:schemeClr val="tx1"/>
          </a:solidFill>
          <a:latin typeface="+mn-lt"/>
          <a:ea typeface="+mn-ea"/>
          <a:cs typeface="+mn-cs"/>
        </a:defRPr>
      </a:lvl6pPr>
      <a:lvl7pPr marL="9143909" algn="l" defTabSz="3047970" rtl="0" eaLnBrk="1" latinLnBrk="0" hangingPunct="1">
        <a:defRPr sz="6000" kern="1200">
          <a:solidFill>
            <a:schemeClr val="tx1"/>
          </a:solidFill>
          <a:latin typeface="+mn-lt"/>
          <a:ea typeface="+mn-ea"/>
          <a:cs typeface="+mn-cs"/>
        </a:defRPr>
      </a:lvl7pPr>
      <a:lvl8pPr marL="10667893" algn="l" defTabSz="3047970" rtl="0" eaLnBrk="1" latinLnBrk="0" hangingPunct="1">
        <a:defRPr sz="6000" kern="1200">
          <a:solidFill>
            <a:schemeClr val="tx1"/>
          </a:solidFill>
          <a:latin typeface="+mn-lt"/>
          <a:ea typeface="+mn-ea"/>
          <a:cs typeface="+mn-cs"/>
        </a:defRPr>
      </a:lvl8pPr>
      <a:lvl9pPr marL="12191878" algn="l" defTabSz="3047970"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zoom.us/download"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F8B86926-0EB0-4693-9196-A7BDFCFD1B25}"/>
              </a:ext>
            </a:extLst>
          </p:cNvPr>
          <p:cNvSpPr>
            <a:spLocks noChangeArrowheads="1"/>
          </p:cNvSpPr>
          <p:nvPr/>
        </p:nvSpPr>
        <p:spPr bwMode="auto">
          <a:xfrm>
            <a:off x="298450" y="214313"/>
            <a:ext cx="29883100" cy="43959462"/>
          </a:xfrm>
          <a:prstGeom prst="rect">
            <a:avLst/>
          </a:prstGeom>
          <a:noFill/>
          <a:ln w="50800" algn="ctr">
            <a:solidFill>
              <a:srgbClr val="00AEE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 name="Rectangle 30">
            <a:extLst>
              <a:ext uri="{FF2B5EF4-FFF2-40B4-BE49-F238E27FC236}">
                <a16:creationId xmlns:a16="http://schemas.microsoft.com/office/drawing/2014/main" id="{B5BB0494-6CD5-4777-8ACC-6EE82D86D6D3}"/>
              </a:ext>
            </a:extLst>
          </p:cNvPr>
          <p:cNvSpPr>
            <a:spLocks noChangeArrowheads="1"/>
          </p:cNvSpPr>
          <p:nvPr/>
        </p:nvSpPr>
        <p:spPr bwMode="auto">
          <a:xfrm>
            <a:off x="0" y="44410313"/>
            <a:ext cx="30480000" cy="130968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 name="TextBox 13">
            <a:extLst>
              <a:ext uri="{FF2B5EF4-FFF2-40B4-BE49-F238E27FC236}">
                <a16:creationId xmlns:a16="http://schemas.microsoft.com/office/drawing/2014/main" id="{32687FBF-71DA-4DC0-B7BC-67B5E10851EE}"/>
              </a:ext>
            </a:extLst>
          </p:cNvPr>
          <p:cNvSpPr txBox="1">
            <a:spLocks noChangeArrowheads="1"/>
          </p:cNvSpPr>
          <p:nvPr/>
        </p:nvSpPr>
        <p:spPr bwMode="auto">
          <a:xfrm>
            <a:off x="881063" y="44450000"/>
            <a:ext cx="9623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nl-NL" sz="4800">
                <a:solidFill>
                  <a:srgbClr val="FFFFFF"/>
                </a:solidFill>
                <a:latin typeface="Arial" panose="020B0604020202020204" pitchFamily="34" charset="0"/>
                <a:cs typeface="Arial" panose="020B0604020202020204" pitchFamily="34" charset="0"/>
              </a:rPr>
              <a:t>inspiring change</a:t>
            </a:r>
            <a:endParaRPr lang="en-GB" altLang="nl-NL" sz="4800">
              <a:solidFill>
                <a:srgbClr val="FFFFFF"/>
              </a:solidFill>
              <a:latin typeface="Arial" panose="020B0604020202020204" pitchFamily="34" charset="0"/>
              <a:cs typeface="Arial" panose="020B0604020202020204" pitchFamily="34" charset="0"/>
            </a:endParaRPr>
          </a:p>
        </p:txBody>
      </p:sp>
      <p:sp>
        <p:nvSpPr>
          <p:cNvPr id="17" name="TextBox 8">
            <a:extLst>
              <a:ext uri="{FF2B5EF4-FFF2-40B4-BE49-F238E27FC236}">
                <a16:creationId xmlns:a16="http://schemas.microsoft.com/office/drawing/2014/main" id="{69A3C049-2255-44BF-9543-DFDC77792197}"/>
              </a:ext>
            </a:extLst>
          </p:cNvPr>
          <p:cNvSpPr txBox="1">
            <a:spLocks noChangeArrowheads="1"/>
          </p:cNvSpPr>
          <p:nvPr/>
        </p:nvSpPr>
        <p:spPr bwMode="auto">
          <a:xfrm>
            <a:off x="26358850" y="44684950"/>
            <a:ext cx="522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en-US" sz="2800">
                <a:solidFill>
                  <a:srgbClr val="FFFFFF"/>
                </a:solidFill>
                <a:latin typeface="Arial" panose="020B0604020202020204" pitchFamily="34" charset="0"/>
                <a:cs typeface="Arial" panose="020B0604020202020204" pitchFamily="34" charset="0"/>
              </a:rPr>
              <a:t>www.iwahq.org</a:t>
            </a:r>
            <a:endParaRPr lang="en-GB" altLang="en-US" sz="2800">
              <a:solidFill>
                <a:srgbClr val="FFFFFF"/>
              </a:solidFill>
              <a:latin typeface="Arial" panose="020B0604020202020204" pitchFamily="34" charset="0"/>
              <a:cs typeface="Arial" panose="020B0604020202020204" pitchFamily="34" charset="0"/>
            </a:endParaRPr>
          </a:p>
        </p:txBody>
      </p:sp>
      <p:pic>
        <p:nvPicPr>
          <p:cNvPr id="19" name="Picture 28">
            <a:extLst>
              <a:ext uri="{FF2B5EF4-FFF2-40B4-BE49-F238E27FC236}">
                <a16:creationId xmlns:a16="http://schemas.microsoft.com/office/drawing/2014/main" id="{9B3145F0-B356-4156-9196-545DF6D6B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538" y="1130215"/>
            <a:ext cx="4967288" cy="484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5" name="Imagen 24">
            <a:extLst>
              <a:ext uri="{FF2B5EF4-FFF2-40B4-BE49-F238E27FC236}">
                <a16:creationId xmlns:a16="http://schemas.microsoft.com/office/drawing/2014/main" id="{8A14104E-51B5-488F-95CF-41407761CF99}"/>
              </a:ext>
            </a:extLst>
          </p:cNvPr>
          <p:cNvPicPr>
            <a:picLocks noChangeAspect="1"/>
          </p:cNvPicPr>
          <p:nvPr/>
        </p:nvPicPr>
        <p:blipFill>
          <a:blip r:embed="rId3"/>
          <a:stretch>
            <a:fillRect/>
          </a:stretch>
        </p:blipFill>
        <p:spPr>
          <a:xfrm>
            <a:off x="23346749" y="2594271"/>
            <a:ext cx="5672138" cy="3504436"/>
          </a:xfrm>
          <a:prstGeom prst="rect">
            <a:avLst/>
          </a:prstGeom>
        </p:spPr>
      </p:pic>
      <p:grpSp>
        <p:nvGrpSpPr>
          <p:cNvPr id="26" name="Group 3">
            <a:extLst>
              <a:ext uri="{FF2B5EF4-FFF2-40B4-BE49-F238E27FC236}">
                <a16:creationId xmlns:a16="http://schemas.microsoft.com/office/drawing/2014/main" id="{3467D32C-6514-4728-8858-3CE9D3FDE7AB}"/>
              </a:ext>
            </a:extLst>
          </p:cNvPr>
          <p:cNvGrpSpPr>
            <a:grpSpLocks/>
          </p:cNvGrpSpPr>
          <p:nvPr/>
        </p:nvGrpSpPr>
        <p:grpSpPr bwMode="auto">
          <a:xfrm>
            <a:off x="1122362" y="6645275"/>
            <a:ext cx="28030488" cy="5702300"/>
            <a:chOff x="1126432" y="7313266"/>
            <a:chExt cx="12257378" cy="12306374"/>
          </a:xfrm>
        </p:grpSpPr>
        <p:sp>
          <p:nvSpPr>
            <p:cNvPr id="27" name="Rectangle 2">
              <a:extLst>
                <a:ext uri="{FF2B5EF4-FFF2-40B4-BE49-F238E27FC236}">
                  <a16:creationId xmlns:a16="http://schemas.microsoft.com/office/drawing/2014/main" id="{0016274C-7E23-4DAB-AE91-33FA0C223A9B}"/>
                </a:ext>
              </a:extLst>
            </p:cNvPr>
            <p:cNvSpPr>
              <a:spLocks noChangeArrowheads="1"/>
            </p:cNvSpPr>
            <p:nvPr/>
          </p:nvSpPr>
          <p:spPr bwMode="auto">
            <a:xfrm>
              <a:off x="1126432" y="7313268"/>
              <a:ext cx="12241360" cy="12306372"/>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8" name="Rectangle 31">
              <a:extLst>
                <a:ext uri="{FF2B5EF4-FFF2-40B4-BE49-F238E27FC236}">
                  <a16:creationId xmlns:a16="http://schemas.microsoft.com/office/drawing/2014/main" id="{D5490D8E-BD15-4FE6-83E8-F323878D6936}"/>
                </a:ext>
              </a:extLst>
            </p:cNvPr>
            <p:cNvSpPr>
              <a:spLocks noChangeArrowheads="1"/>
            </p:cNvSpPr>
            <p:nvPr/>
          </p:nvSpPr>
          <p:spPr bwMode="auto">
            <a:xfrm>
              <a:off x="1142450" y="7313266"/>
              <a:ext cx="12241360" cy="2494009"/>
            </a:xfrm>
            <a:prstGeom prst="rect">
              <a:avLst/>
            </a:prstGeom>
            <a:solidFill>
              <a:srgbClr val="00AEEF"/>
            </a:solidFill>
            <a:ln>
              <a:noFill/>
            </a:ln>
            <a:extLst>
              <a:ext uri="{91240B29-F687-4F45-9708-019B960494DF}">
                <a14:hiddenLine xmlns:a14="http://schemas.microsoft.com/office/drawing/2010/main" w="38100" algn="ctr">
                  <a:solidFill>
                    <a:srgbClr val="000000"/>
                  </a:solidFill>
                  <a:round/>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nl-NL" sz="5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INTRODUCTION</a:t>
              </a:r>
              <a:endParaRPr kumimoji="0" lang="en-GB" altLang="nl-NL" sz="5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9" name="Rectangle 9">
            <a:extLst>
              <a:ext uri="{FF2B5EF4-FFF2-40B4-BE49-F238E27FC236}">
                <a16:creationId xmlns:a16="http://schemas.microsoft.com/office/drawing/2014/main" id="{2A673C2F-EC36-4A97-BEDE-9E41FE552CAB}"/>
              </a:ext>
            </a:extLst>
          </p:cNvPr>
          <p:cNvSpPr>
            <a:spLocks noChangeArrowheads="1"/>
          </p:cNvSpPr>
          <p:nvPr/>
        </p:nvSpPr>
        <p:spPr bwMode="auto">
          <a:xfrm>
            <a:off x="1728788" y="8081963"/>
            <a:ext cx="26844625" cy="3786294"/>
          </a:xfrm>
          <a:prstGeom prst="rect">
            <a:avLst/>
          </a:prstGeom>
          <a:noFill/>
          <a:ln>
            <a:noFill/>
          </a:ln>
          <a:effectLst/>
          <a:extLst>
            <a:ext uri="{909E8E84-426E-40DD-AFC4-6F175D3DCCD1}">
              <a14:hiddenFill xmlns:a14="http://schemas.microsoft.com/office/drawing/2010/main">
                <a:gradFill rotWithShape="0">
                  <a:gsLst>
                    <a:gs pos="0">
                      <a:srgbClr val="000066"/>
                    </a:gs>
                    <a:gs pos="100000">
                      <a:srgbClr val="0066FF"/>
                    </a:gs>
                  </a:gsLst>
                  <a:lin ang="5400000" scaled="1"/>
                </a:gra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GB" altLang="en-US" dirty="0">
                <a:solidFill>
                  <a:srgbClr val="000000"/>
                </a:solidFill>
                <a:latin typeface="Arial" panose="020B0604020202020204" pitchFamily="34" charset="0"/>
                <a:cs typeface="Arial" panose="020B0604020202020204" pitchFamily="34" charset="0"/>
              </a:rPr>
              <a:t>Please </a:t>
            </a:r>
            <a:r>
              <a:rPr lang="en-US" altLang="en-US" dirty="0">
                <a:solidFill>
                  <a:srgbClr val="000000"/>
                </a:solidFill>
                <a:latin typeface="Arial" panose="020B0604020202020204" pitchFamily="34" charset="0"/>
                <a:cs typeface="Arial" panose="020B0604020202020204" pitchFamily="34" charset="0"/>
              </a:rPr>
              <a:t>k</a:t>
            </a:r>
            <a:r>
              <a:rPr lang="en-US" altLang="nl-NL" dirty="0">
                <a:solidFill>
                  <a:srgbClr val="000000"/>
                </a:solidFill>
                <a:latin typeface="Arial" panose="020B0604020202020204" pitchFamily="34" charset="0"/>
                <a:cs typeface="Arial" panose="020B0604020202020204" pitchFamily="34" charset="0"/>
              </a:rPr>
              <a:t>eep the introduction simple, no more than 300 words in total.</a:t>
            </a:r>
            <a:r>
              <a:rPr lang="en-GB" altLang="nl-NL" dirty="0">
                <a:solidFill>
                  <a:srgbClr val="000000"/>
                </a:solidFill>
                <a:latin typeface="Arial" panose="020B0604020202020204" pitchFamily="34" charset="0"/>
                <a:cs typeface="Arial" panose="020B0604020202020204" pitchFamily="34" charset="0"/>
              </a:rPr>
              <a:t> </a:t>
            </a:r>
            <a:r>
              <a:rPr lang="en-GB" altLang="en-US" dirty="0">
                <a:solidFill>
                  <a:srgbClr val="000000"/>
                </a:solidFill>
                <a:latin typeface="Arial" panose="020B0604020202020204" pitchFamily="34" charset="0"/>
                <a:cs typeface="Arial" panose="020B0604020202020204" pitchFamily="34" charset="0"/>
              </a:rPr>
              <a:t>This example is to demonstrate the layout of an example poster for presentation at an IWA Conference. </a:t>
            </a:r>
            <a:r>
              <a:rPr lang="en-AU" altLang="en-US" dirty="0">
                <a:solidFill>
                  <a:srgbClr val="000000"/>
                </a:solidFill>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p>
          <a:p>
            <a:pPr eaLnBrk="0" fontAlgn="base" hangingPunct="0">
              <a:spcBef>
                <a:spcPct val="0"/>
              </a:spcBef>
              <a:spcAft>
                <a:spcPct val="0"/>
              </a:spcAft>
            </a:pPr>
            <a:r>
              <a:rPr lang="en-GB" altLang="en-US" dirty="0">
                <a:solidFill>
                  <a:srgbClr val="000000"/>
                </a:solidFill>
                <a:latin typeface="Arial" panose="020B0604020202020204" pitchFamily="34" charset="0"/>
                <a:cs typeface="Arial" panose="020B0604020202020204" pitchFamily="34" charset="0"/>
              </a:rPr>
              <a:t>This example is to demonstrate the layout of an example poster for presentation at an IWA Conference. </a:t>
            </a:r>
            <a:r>
              <a:rPr lang="en-AU" altLang="en-US" dirty="0">
                <a:solidFill>
                  <a:srgbClr val="000000"/>
                </a:solidFill>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p>
          <a:p>
            <a:pPr eaLnBrk="0" fontAlgn="base" hangingPunct="0">
              <a:spcBef>
                <a:spcPct val="0"/>
              </a:spcBef>
              <a:spcAft>
                <a:spcPct val="0"/>
              </a:spcAft>
            </a:pPr>
            <a:endParaRPr lang="en-AU" altLang="en-US"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AU" altLang="en-US" dirty="0">
                <a:solidFill>
                  <a:srgbClr val="000000"/>
                </a:solidFill>
                <a:latin typeface="Arial" panose="020B0604020202020204" pitchFamily="34" charset="0"/>
                <a:cs typeface="Arial" panose="020B0604020202020204" pitchFamily="34" charset="0"/>
              </a:rPr>
              <a:t>The colour palette should be as presented (IWA blue - RGB:0/174/239, IWA light blue – RGB: 0/174/239), font should all be ARIAL (Title = 80 points – white, Author names = 36 points – white, Affiliation = 28 points – white, Chapter title = 54 points – white, Text = 24 points- black aligned to the left, Captions and text remarks about figures = 20 points – black aligned to the left). Use graphs whenever its possible but do not overkill information per graph. Avoid very large tables, present them only with horizontal lines. </a:t>
            </a:r>
            <a:endParaRPr lang="en-GB" altLang="en-US" dirty="0">
              <a:solidFill>
                <a:srgbClr val="000000"/>
              </a:solidFill>
              <a:latin typeface="Arial" panose="020B0604020202020204" pitchFamily="34" charset="0"/>
              <a:cs typeface="Arial" panose="020B0604020202020204" pitchFamily="34" charset="0"/>
            </a:endParaRPr>
          </a:p>
        </p:txBody>
      </p:sp>
      <p:sp>
        <p:nvSpPr>
          <p:cNvPr id="32" name="TextBox 4">
            <a:extLst>
              <a:ext uri="{FF2B5EF4-FFF2-40B4-BE49-F238E27FC236}">
                <a16:creationId xmlns:a16="http://schemas.microsoft.com/office/drawing/2014/main" id="{F39A8D53-E608-48BF-A10F-DE008D8FEE34}"/>
              </a:ext>
            </a:extLst>
          </p:cNvPr>
          <p:cNvSpPr txBox="1">
            <a:spLocks noChangeArrowheads="1"/>
          </p:cNvSpPr>
          <p:nvPr/>
        </p:nvSpPr>
        <p:spPr bwMode="auto">
          <a:xfrm>
            <a:off x="4344988" y="1149350"/>
            <a:ext cx="21753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0" fontAlgn="base" hangingPunct="0">
              <a:spcBef>
                <a:spcPct val="0"/>
              </a:spcBef>
              <a:spcAft>
                <a:spcPct val="0"/>
              </a:spcAft>
            </a:pPr>
            <a:r>
              <a:rPr lang="en-US" altLang="nl-NL" sz="8000" b="1" dirty="0">
                <a:solidFill>
                  <a:srgbClr val="00AEEF"/>
                </a:solidFill>
                <a:latin typeface="Arial" panose="020B0604020202020204" pitchFamily="34" charset="0"/>
                <a:cs typeface="Arial" panose="020B0604020202020204" pitchFamily="34" charset="0"/>
              </a:rPr>
              <a:t>Title</a:t>
            </a:r>
            <a:endParaRPr lang="en-GB" altLang="nl-NL" sz="8000" b="1" dirty="0">
              <a:solidFill>
                <a:srgbClr val="00AEEF"/>
              </a:solidFill>
              <a:latin typeface="Arial" panose="020B0604020202020204" pitchFamily="34" charset="0"/>
              <a:cs typeface="Arial" panose="020B0604020202020204" pitchFamily="34" charset="0"/>
            </a:endParaRPr>
          </a:p>
        </p:txBody>
      </p:sp>
      <p:sp>
        <p:nvSpPr>
          <p:cNvPr id="33" name="TextBox 5">
            <a:extLst>
              <a:ext uri="{FF2B5EF4-FFF2-40B4-BE49-F238E27FC236}">
                <a16:creationId xmlns:a16="http://schemas.microsoft.com/office/drawing/2014/main" id="{9EE941A7-B64F-4E2E-A5B0-D4ACE06B9F88}"/>
              </a:ext>
            </a:extLst>
          </p:cNvPr>
          <p:cNvSpPr txBox="1">
            <a:spLocks noChangeArrowheads="1"/>
          </p:cNvSpPr>
          <p:nvPr/>
        </p:nvSpPr>
        <p:spPr bwMode="auto">
          <a:xfrm>
            <a:off x="9842500" y="3276600"/>
            <a:ext cx="1079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nl-NL" sz="3600" dirty="0">
                <a:solidFill>
                  <a:srgbClr val="00AEEF"/>
                </a:solidFill>
                <a:latin typeface="Arial" panose="020B0604020202020204" pitchFamily="34" charset="0"/>
                <a:cs typeface="Arial" panose="020B0604020202020204" pitchFamily="34" charset="0"/>
              </a:rPr>
              <a:t>Your name, co-author 1 name, co-author 2 name</a:t>
            </a:r>
            <a:endParaRPr lang="en-GB" altLang="nl-NL" sz="3600" dirty="0">
              <a:solidFill>
                <a:srgbClr val="00AEEF"/>
              </a:solidFill>
              <a:latin typeface="Arial" panose="020B0604020202020204" pitchFamily="34" charset="0"/>
              <a:cs typeface="Arial" panose="020B0604020202020204" pitchFamily="34" charset="0"/>
            </a:endParaRPr>
          </a:p>
        </p:txBody>
      </p:sp>
      <p:sp>
        <p:nvSpPr>
          <p:cNvPr id="34" name="TextBox 51">
            <a:extLst>
              <a:ext uri="{FF2B5EF4-FFF2-40B4-BE49-F238E27FC236}">
                <a16:creationId xmlns:a16="http://schemas.microsoft.com/office/drawing/2014/main" id="{B95EDFD7-7E61-4372-9F95-DE992AC35AB8}"/>
              </a:ext>
            </a:extLst>
          </p:cNvPr>
          <p:cNvSpPr txBox="1">
            <a:spLocks noChangeArrowheads="1"/>
          </p:cNvSpPr>
          <p:nvPr/>
        </p:nvSpPr>
        <p:spPr bwMode="auto">
          <a:xfrm>
            <a:off x="12528550" y="3994150"/>
            <a:ext cx="5314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0" fontAlgn="base" hangingPunct="0">
              <a:spcBef>
                <a:spcPct val="0"/>
              </a:spcBef>
              <a:spcAft>
                <a:spcPct val="0"/>
              </a:spcAft>
            </a:pPr>
            <a:r>
              <a:rPr lang="en-US" altLang="nl-NL" sz="2800" dirty="0">
                <a:solidFill>
                  <a:srgbClr val="00AEEF"/>
                </a:solidFill>
                <a:latin typeface="Arial" panose="020B0604020202020204" pitchFamily="34" charset="0"/>
                <a:cs typeface="Arial" panose="020B0604020202020204" pitchFamily="34" charset="0"/>
              </a:rPr>
              <a:t>*Affiliation 1, contact details</a:t>
            </a:r>
          </a:p>
          <a:p>
            <a:pPr algn="ctr" defTabSz="914400" eaLnBrk="0" fontAlgn="base" hangingPunct="0">
              <a:spcBef>
                <a:spcPct val="0"/>
              </a:spcBef>
              <a:spcAft>
                <a:spcPct val="0"/>
              </a:spcAft>
            </a:pPr>
            <a:r>
              <a:rPr lang="en-US" altLang="nl-NL" sz="2800" dirty="0">
                <a:solidFill>
                  <a:srgbClr val="00AEEF"/>
                </a:solidFill>
                <a:latin typeface="Arial" panose="020B0604020202020204" pitchFamily="34" charset="0"/>
                <a:cs typeface="Arial" panose="020B0604020202020204" pitchFamily="34" charset="0"/>
              </a:rPr>
              <a:t>**Affiliation 2, contact details</a:t>
            </a:r>
          </a:p>
          <a:p>
            <a:pPr algn="ctr" defTabSz="914400" eaLnBrk="0" fontAlgn="base" hangingPunct="0">
              <a:spcBef>
                <a:spcPct val="0"/>
              </a:spcBef>
              <a:spcAft>
                <a:spcPct val="0"/>
              </a:spcAft>
            </a:pPr>
            <a:r>
              <a:rPr lang="en-US" altLang="nl-NL" sz="2800" dirty="0">
                <a:solidFill>
                  <a:srgbClr val="00AEEF"/>
                </a:solidFill>
                <a:latin typeface="Arial" panose="020B0604020202020204" pitchFamily="34" charset="0"/>
                <a:cs typeface="Arial" panose="020B0604020202020204" pitchFamily="34" charset="0"/>
              </a:rPr>
              <a:t>*** Affiliation 3, contact details</a:t>
            </a:r>
            <a:endParaRPr lang="en-GB" altLang="nl-NL" sz="2800" dirty="0">
              <a:solidFill>
                <a:srgbClr val="00AEEF"/>
              </a:solidFill>
              <a:latin typeface="Arial" panose="020B0604020202020204" pitchFamily="34" charset="0"/>
              <a:cs typeface="Arial" panose="020B0604020202020204" pitchFamily="34" charset="0"/>
            </a:endParaRPr>
          </a:p>
        </p:txBody>
      </p:sp>
      <p:grpSp>
        <p:nvGrpSpPr>
          <p:cNvPr id="35" name="Group 4">
            <a:extLst>
              <a:ext uri="{FF2B5EF4-FFF2-40B4-BE49-F238E27FC236}">
                <a16:creationId xmlns:a16="http://schemas.microsoft.com/office/drawing/2014/main" id="{468F3259-B196-4B23-B630-120833E322DC}"/>
              </a:ext>
            </a:extLst>
          </p:cNvPr>
          <p:cNvGrpSpPr>
            <a:grpSpLocks/>
          </p:cNvGrpSpPr>
          <p:nvPr/>
        </p:nvGrpSpPr>
        <p:grpSpPr bwMode="auto">
          <a:xfrm>
            <a:off x="15490031" y="12783641"/>
            <a:ext cx="13662819" cy="18316575"/>
            <a:chOff x="15797212" y="12604750"/>
            <a:chExt cx="13363454" cy="18254663"/>
          </a:xfrm>
        </p:grpSpPr>
        <p:sp>
          <p:nvSpPr>
            <p:cNvPr id="36" name="Rectangle 43">
              <a:extLst>
                <a:ext uri="{FF2B5EF4-FFF2-40B4-BE49-F238E27FC236}">
                  <a16:creationId xmlns:a16="http://schemas.microsoft.com/office/drawing/2014/main" id="{41B462D9-E07E-48D4-9498-C02C87A002C8}"/>
                </a:ext>
              </a:extLst>
            </p:cNvPr>
            <p:cNvSpPr>
              <a:spLocks noChangeArrowheads="1"/>
            </p:cNvSpPr>
            <p:nvPr/>
          </p:nvSpPr>
          <p:spPr bwMode="auto">
            <a:xfrm>
              <a:off x="15797212" y="12604750"/>
              <a:ext cx="13355638" cy="18254663"/>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37" name="Rectangle 44">
              <a:extLst>
                <a:ext uri="{FF2B5EF4-FFF2-40B4-BE49-F238E27FC236}">
                  <a16:creationId xmlns:a16="http://schemas.microsoft.com/office/drawing/2014/main" id="{A07832DD-BAA1-4412-A3D3-8BF7065D3CF3}"/>
                </a:ext>
              </a:extLst>
            </p:cNvPr>
            <p:cNvSpPr>
              <a:spLocks noChangeArrowheads="1"/>
            </p:cNvSpPr>
            <p:nvPr/>
          </p:nvSpPr>
          <p:spPr bwMode="auto">
            <a:xfrm>
              <a:off x="15805028" y="12631841"/>
              <a:ext cx="13355638" cy="1059855"/>
            </a:xfrm>
            <a:prstGeom prst="rect">
              <a:avLst/>
            </a:prstGeom>
            <a:solidFill>
              <a:srgbClr val="00B0F0"/>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grpSp>
      <p:graphicFrame>
        <p:nvGraphicFramePr>
          <p:cNvPr id="38" name="Table 6">
            <a:extLst>
              <a:ext uri="{FF2B5EF4-FFF2-40B4-BE49-F238E27FC236}">
                <a16:creationId xmlns:a16="http://schemas.microsoft.com/office/drawing/2014/main" id="{A23D1F63-BAB4-4971-90C2-F5599BDDB8C3}"/>
              </a:ext>
            </a:extLst>
          </p:cNvPr>
          <p:cNvGraphicFramePr>
            <a:graphicFrameLocks noGrp="1"/>
          </p:cNvGraphicFramePr>
          <p:nvPr/>
        </p:nvGraphicFramePr>
        <p:xfrm>
          <a:off x="16178213" y="14797088"/>
          <a:ext cx="5842001" cy="2808287"/>
        </p:xfrm>
        <a:graphic>
          <a:graphicData uri="http://schemas.openxmlformats.org/drawingml/2006/table">
            <a:tbl>
              <a:tblPr/>
              <a:tblGrid>
                <a:gridCol w="2395984">
                  <a:extLst>
                    <a:ext uri="{9D8B030D-6E8A-4147-A177-3AD203B41FA5}">
                      <a16:colId xmlns:a16="http://schemas.microsoft.com/office/drawing/2014/main" val="20000"/>
                    </a:ext>
                  </a:extLst>
                </a:gridCol>
                <a:gridCol w="1155036">
                  <a:extLst>
                    <a:ext uri="{9D8B030D-6E8A-4147-A177-3AD203B41FA5}">
                      <a16:colId xmlns:a16="http://schemas.microsoft.com/office/drawing/2014/main" val="20001"/>
                    </a:ext>
                  </a:extLst>
                </a:gridCol>
                <a:gridCol w="1164582">
                  <a:extLst>
                    <a:ext uri="{9D8B030D-6E8A-4147-A177-3AD203B41FA5}">
                      <a16:colId xmlns:a16="http://schemas.microsoft.com/office/drawing/2014/main" val="20002"/>
                    </a:ext>
                  </a:extLst>
                </a:gridCol>
                <a:gridCol w="1126399">
                  <a:extLst>
                    <a:ext uri="{9D8B030D-6E8A-4147-A177-3AD203B41FA5}">
                      <a16:colId xmlns:a16="http://schemas.microsoft.com/office/drawing/2014/main" val="20003"/>
                    </a:ext>
                  </a:extLst>
                </a:gridCol>
              </a:tblGrid>
              <a:tr h="712882">
                <a:tc gridSpan="4">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ctr" fontAlgn="b"/>
                      <a:r>
                        <a:rPr lang="en-GB" sz="2400" b="0" i="0" u="none" strike="noStrike" dirty="0">
                          <a:solidFill>
                            <a:srgbClr val="000000"/>
                          </a:solidFill>
                          <a:effectLst/>
                          <a:latin typeface="Arial"/>
                        </a:rPr>
                        <a:t>Title</a:t>
                      </a:r>
                    </a:p>
                  </a:txBody>
                  <a:tcPr marL="9525" marR="9525" marT="9521" marB="0" anchor="b">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21641">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l" fontAlgn="b"/>
                      <a:r>
                        <a:rPr lang="en-GB" sz="2400" b="0" i="0" u="none" strike="noStrike">
                          <a:solidFill>
                            <a:srgbClr val="000000"/>
                          </a:solidFill>
                          <a:effectLst/>
                          <a:latin typeface="Arial"/>
                        </a:rPr>
                        <a:t>Value 1</a:t>
                      </a:r>
                    </a:p>
                  </a:txBody>
                  <a:tcPr marL="9525" marR="9525" marT="9521" marB="0" anchor="b">
                    <a:lnL>
                      <a:noFill/>
                    </a:lnL>
                    <a:lnR>
                      <a:noFill/>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a:solidFill>
                            <a:srgbClr val="000000"/>
                          </a:solidFill>
                          <a:effectLst/>
                          <a:latin typeface="Arial"/>
                        </a:rPr>
                        <a:t>1</a:t>
                      </a:r>
                    </a:p>
                  </a:txBody>
                  <a:tcPr marL="9525" marR="9525" marT="9521" marB="0" anchor="b">
                    <a:lnL>
                      <a:noFill/>
                    </a:lnL>
                    <a:lnR>
                      <a:noFill/>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dirty="0">
                          <a:solidFill>
                            <a:srgbClr val="000000"/>
                          </a:solidFill>
                          <a:effectLst/>
                          <a:latin typeface="Arial"/>
                        </a:rPr>
                        <a:t>2</a:t>
                      </a:r>
                    </a:p>
                  </a:txBody>
                  <a:tcPr marL="9525" marR="9525" marT="9521" marB="0" anchor="b">
                    <a:lnL>
                      <a:noFill/>
                    </a:lnL>
                    <a:lnR>
                      <a:noFill/>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a:solidFill>
                            <a:srgbClr val="000000"/>
                          </a:solidFill>
                          <a:effectLst/>
                          <a:latin typeface="Arial"/>
                        </a:rPr>
                        <a:t>3</a:t>
                      </a:r>
                    </a:p>
                  </a:txBody>
                  <a:tcPr marL="9525" marR="9525" marT="9521" marB="0" anchor="b">
                    <a:lnL>
                      <a:noFill/>
                    </a:lnL>
                    <a:lnR>
                      <a:noFill/>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641">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l" fontAlgn="b"/>
                      <a:r>
                        <a:rPr lang="en-GB" sz="2400" b="0" i="0" u="none" strike="noStrike">
                          <a:solidFill>
                            <a:srgbClr val="000000"/>
                          </a:solidFill>
                          <a:effectLst/>
                          <a:latin typeface="Arial"/>
                        </a:rPr>
                        <a:t>Value 2</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a:solidFill>
                            <a:srgbClr val="000000"/>
                          </a:solidFill>
                          <a:effectLst/>
                          <a:latin typeface="Arial"/>
                        </a:rPr>
                        <a:t>4</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dirty="0">
                          <a:solidFill>
                            <a:srgbClr val="000000"/>
                          </a:solidFill>
                          <a:effectLst/>
                          <a:latin typeface="Arial"/>
                        </a:rPr>
                        <a:t>5</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a:solidFill>
                            <a:srgbClr val="000000"/>
                          </a:solidFill>
                          <a:effectLst/>
                          <a:latin typeface="Arial"/>
                        </a:rPr>
                        <a:t>6</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641">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l" fontAlgn="b"/>
                      <a:r>
                        <a:rPr lang="en-GB" sz="2400" b="0" i="0" u="none" strike="noStrike" dirty="0">
                          <a:solidFill>
                            <a:srgbClr val="000000"/>
                          </a:solidFill>
                          <a:effectLst/>
                          <a:latin typeface="Arial"/>
                        </a:rPr>
                        <a:t>Value 3</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a:solidFill>
                            <a:srgbClr val="000000"/>
                          </a:solidFill>
                          <a:effectLst/>
                          <a:latin typeface="Arial"/>
                        </a:rPr>
                        <a:t>7</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dirty="0">
                          <a:solidFill>
                            <a:srgbClr val="000000"/>
                          </a:solidFill>
                          <a:effectLst/>
                          <a:latin typeface="Arial"/>
                        </a:rPr>
                        <a:t>8</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dirty="0">
                          <a:solidFill>
                            <a:srgbClr val="000000"/>
                          </a:solidFill>
                          <a:effectLst/>
                          <a:latin typeface="Arial"/>
                        </a:rPr>
                        <a:t>9</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0482">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l" fontAlgn="b"/>
                      <a:r>
                        <a:rPr lang="en-GB" sz="2400" b="0" i="0" u="none" strike="noStrike" dirty="0">
                          <a:solidFill>
                            <a:srgbClr val="000000"/>
                          </a:solidFill>
                          <a:effectLst/>
                          <a:latin typeface="Arial"/>
                        </a:rPr>
                        <a:t>Value 4</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a:solidFill>
                            <a:srgbClr val="000000"/>
                          </a:solidFill>
                          <a:effectLst/>
                          <a:latin typeface="Arial"/>
                        </a:rPr>
                        <a:t>10</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dirty="0">
                          <a:solidFill>
                            <a:srgbClr val="000000"/>
                          </a:solidFill>
                          <a:effectLst/>
                          <a:latin typeface="Arial"/>
                        </a:rPr>
                        <a:t>11</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047970" rtl="0" eaLnBrk="1" latinLnBrk="0" hangingPunct="1">
                        <a:defRPr sz="6000" kern="1200">
                          <a:solidFill>
                            <a:schemeClr val="tx1"/>
                          </a:solidFill>
                          <a:latin typeface="Times New Roman"/>
                        </a:defRPr>
                      </a:lvl1pPr>
                      <a:lvl2pPr marL="1523985" algn="l" defTabSz="3047970" rtl="0" eaLnBrk="1" latinLnBrk="0" hangingPunct="1">
                        <a:defRPr sz="6000" kern="1200">
                          <a:solidFill>
                            <a:schemeClr val="tx1"/>
                          </a:solidFill>
                          <a:latin typeface="Times New Roman"/>
                        </a:defRPr>
                      </a:lvl2pPr>
                      <a:lvl3pPr marL="3047970" algn="l" defTabSz="3047970" rtl="0" eaLnBrk="1" latinLnBrk="0" hangingPunct="1">
                        <a:defRPr sz="6000" kern="1200">
                          <a:solidFill>
                            <a:schemeClr val="tx1"/>
                          </a:solidFill>
                          <a:latin typeface="Times New Roman"/>
                        </a:defRPr>
                      </a:lvl3pPr>
                      <a:lvl4pPr marL="4571954" algn="l" defTabSz="3047970" rtl="0" eaLnBrk="1" latinLnBrk="0" hangingPunct="1">
                        <a:defRPr sz="6000" kern="1200">
                          <a:solidFill>
                            <a:schemeClr val="tx1"/>
                          </a:solidFill>
                          <a:latin typeface="Times New Roman"/>
                        </a:defRPr>
                      </a:lvl4pPr>
                      <a:lvl5pPr marL="6095939" algn="l" defTabSz="3047970" rtl="0" eaLnBrk="1" latinLnBrk="0" hangingPunct="1">
                        <a:defRPr sz="6000" kern="1200">
                          <a:solidFill>
                            <a:schemeClr val="tx1"/>
                          </a:solidFill>
                          <a:latin typeface="Times New Roman"/>
                        </a:defRPr>
                      </a:lvl5pPr>
                      <a:lvl6pPr marL="7619924" algn="l" defTabSz="3047970" rtl="0" eaLnBrk="1" latinLnBrk="0" hangingPunct="1">
                        <a:defRPr sz="6000" kern="1200">
                          <a:solidFill>
                            <a:schemeClr val="tx1"/>
                          </a:solidFill>
                          <a:latin typeface="Times New Roman"/>
                        </a:defRPr>
                      </a:lvl6pPr>
                      <a:lvl7pPr marL="9143909" algn="l" defTabSz="3047970" rtl="0" eaLnBrk="1" latinLnBrk="0" hangingPunct="1">
                        <a:defRPr sz="6000" kern="1200">
                          <a:solidFill>
                            <a:schemeClr val="tx1"/>
                          </a:solidFill>
                          <a:latin typeface="Times New Roman"/>
                        </a:defRPr>
                      </a:lvl7pPr>
                      <a:lvl8pPr marL="10667893" algn="l" defTabSz="3047970" rtl="0" eaLnBrk="1" latinLnBrk="0" hangingPunct="1">
                        <a:defRPr sz="6000" kern="1200">
                          <a:solidFill>
                            <a:schemeClr val="tx1"/>
                          </a:solidFill>
                          <a:latin typeface="Times New Roman"/>
                        </a:defRPr>
                      </a:lvl8pPr>
                      <a:lvl9pPr marL="12191878" algn="l" defTabSz="3047970" rtl="0" eaLnBrk="1" latinLnBrk="0" hangingPunct="1">
                        <a:defRPr sz="6000" kern="1200">
                          <a:solidFill>
                            <a:schemeClr val="tx1"/>
                          </a:solidFill>
                          <a:latin typeface="Times New Roman"/>
                        </a:defRPr>
                      </a:lvl9pPr>
                    </a:lstStyle>
                    <a:p>
                      <a:pPr algn="r" fontAlgn="b"/>
                      <a:r>
                        <a:rPr lang="en-GB" sz="2400" b="0" i="0" u="none" strike="noStrike" dirty="0">
                          <a:solidFill>
                            <a:srgbClr val="000000"/>
                          </a:solidFill>
                          <a:effectLst/>
                          <a:latin typeface="Arial"/>
                        </a:rPr>
                        <a:t>12</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9" name="TextBox 8">
            <a:extLst>
              <a:ext uri="{FF2B5EF4-FFF2-40B4-BE49-F238E27FC236}">
                <a16:creationId xmlns:a16="http://schemas.microsoft.com/office/drawing/2014/main" id="{42E35FF8-0100-47C0-B213-81A895005499}"/>
              </a:ext>
            </a:extLst>
          </p:cNvPr>
          <p:cNvSpPr txBox="1">
            <a:spLocks noChangeArrowheads="1"/>
          </p:cNvSpPr>
          <p:nvPr/>
        </p:nvSpPr>
        <p:spPr bwMode="auto">
          <a:xfrm>
            <a:off x="22901275" y="15400338"/>
            <a:ext cx="4552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nl-NL" sz="2000">
                <a:solidFill>
                  <a:srgbClr val="000000"/>
                </a:solidFill>
                <a:latin typeface="Arial" panose="020B0604020202020204" pitchFamily="34" charset="0"/>
                <a:cs typeface="Arial" panose="020B0604020202020204" pitchFamily="34" charset="0"/>
              </a:rPr>
              <a:t>This table only shows  key figures, it is light and easily understandable and self explanatory. The side box only gives some hints on what is in the table</a:t>
            </a:r>
            <a:endParaRPr lang="en-GB" altLang="nl-NL" sz="2000">
              <a:solidFill>
                <a:srgbClr val="000000"/>
              </a:solidFill>
              <a:latin typeface="Arial" panose="020B0604020202020204" pitchFamily="34" charset="0"/>
              <a:cs typeface="Arial" panose="020B0604020202020204" pitchFamily="34" charset="0"/>
            </a:endParaRPr>
          </a:p>
        </p:txBody>
      </p:sp>
      <p:sp>
        <p:nvSpPr>
          <p:cNvPr id="40" name="TextBox 9">
            <a:extLst>
              <a:ext uri="{FF2B5EF4-FFF2-40B4-BE49-F238E27FC236}">
                <a16:creationId xmlns:a16="http://schemas.microsoft.com/office/drawing/2014/main" id="{D7939D12-72ED-4E2D-8B47-C3B837105E5D}"/>
              </a:ext>
            </a:extLst>
          </p:cNvPr>
          <p:cNvSpPr txBox="1">
            <a:spLocks noChangeArrowheads="1"/>
          </p:cNvSpPr>
          <p:nvPr/>
        </p:nvSpPr>
        <p:spPr bwMode="auto">
          <a:xfrm>
            <a:off x="16314738" y="14231938"/>
            <a:ext cx="820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nl-NL" sz="2000">
                <a:solidFill>
                  <a:srgbClr val="000000"/>
                </a:solidFill>
                <a:latin typeface="Arial" panose="020B0604020202020204" pitchFamily="34" charset="0"/>
                <a:cs typeface="Arial" panose="020B0604020202020204" pitchFamily="34" charset="0"/>
              </a:rPr>
              <a:t>Table 1 – How to build a table for a poster</a:t>
            </a:r>
            <a:endParaRPr lang="en-GB" altLang="nl-NL" sz="2000">
              <a:solidFill>
                <a:srgbClr val="000000"/>
              </a:solidFill>
              <a:latin typeface="Arial" panose="020B0604020202020204" pitchFamily="34" charset="0"/>
              <a:cs typeface="Arial" panose="020B0604020202020204" pitchFamily="34" charset="0"/>
            </a:endParaRPr>
          </a:p>
        </p:txBody>
      </p:sp>
      <p:sp>
        <p:nvSpPr>
          <p:cNvPr id="41" name="TextBox 59">
            <a:extLst>
              <a:ext uri="{FF2B5EF4-FFF2-40B4-BE49-F238E27FC236}">
                <a16:creationId xmlns:a16="http://schemas.microsoft.com/office/drawing/2014/main" id="{4D5BC23A-914E-4E8A-9D91-535A80CAEFB7}"/>
              </a:ext>
            </a:extLst>
          </p:cNvPr>
          <p:cNvSpPr txBox="1">
            <a:spLocks noChangeArrowheads="1"/>
          </p:cNvSpPr>
          <p:nvPr/>
        </p:nvSpPr>
        <p:spPr bwMode="auto">
          <a:xfrm>
            <a:off x="15990888" y="23955375"/>
            <a:ext cx="45529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nl-NL" sz="2000">
                <a:solidFill>
                  <a:srgbClr val="000000"/>
                </a:solidFill>
                <a:latin typeface="Arial" panose="020B0604020202020204" pitchFamily="34" charset="0"/>
                <a:cs typeface="Arial" panose="020B0604020202020204" pitchFamily="34" charset="0"/>
              </a:rPr>
              <a:t>This figure shows  trends, it is light and easily understandable and self explanatory. The side box only gives some hints on what is in the figure.</a:t>
            </a:r>
          </a:p>
          <a:p>
            <a:pPr defTabSz="914400" eaLnBrk="0" fontAlgn="base" hangingPunct="0">
              <a:spcBef>
                <a:spcPct val="0"/>
              </a:spcBef>
              <a:spcAft>
                <a:spcPct val="0"/>
              </a:spcAft>
            </a:pPr>
            <a:endParaRPr lang="en-US" altLang="nl-NL" sz="200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nl-NL" sz="2000">
                <a:solidFill>
                  <a:srgbClr val="000000"/>
                </a:solidFill>
                <a:latin typeface="Arial" panose="020B0604020202020204" pitchFamily="34" charset="0"/>
                <a:cs typeface="Arial" panose="020B0604020202020204" pitchFamily="34" charset="0"/>
              </a:rPr>
              <a:t>Use figures to support your text. The average visitor will pay more attention to figures than to text, keep it short and simple.</a:t>
            </a:r>
            <a:endParaRPr lang="en-GB" altLang="nl-NL" sz="2000">
              <a:solidFill>
                <a:srgbClr val="000000"/>
              </a:solidFill>
              <a:latin typeface="Arial" panose="020B0604020202020204" pitchFamily="34" charset="0"/>
              <a:cs typeface="Arial" panose="020B0604020202020204" pitchFamily="34" charset="0"/>
            </a:endParaRPr>
          </a:p>
        </p:txBody>
      </p:sp>
      <p:grpSp>
        <p:nvGrpSpPr>
          <p:cNvPr id="42" name="Group 17">
            <a:extLst>
              <a:ext uri="{FF2B5EF4-FFF2-40B4-BE49-F238E27FC236}">
                <a16:creationId xmlns:a16="http://schemas.microsoft.com/office/drawing/2014/main" id="{5F4F4F9E-8465-43DD-856B-636C522A886A}"/>
              </a:ext>
            </a:extLst>
          </p:cNvPr>
          <p:cNvGrpSpPr>
            <a:grpSpLocks/>
          </p:cNvGrpSpPr>
          <p:nvPr/>
        </p:nvGrpSpPr>
        <p:grpSpPr bwMode="auto">
          <a:xfrm>
            <a:off x="1131888" y="12784138"/>
            <a:ext cx="14006512" cy="12580232"/>
            <a:chOff x="1306745" y="14758798"/>
            <a:chExt cx="13141167" cy="12306373"/>
          </a:xfrm>
        </p:grpSpPr>
        <p:grpSp>
          <p:nvGrpSpPr>
            <p:cNvPr id="43" name="Group 33">
              <a:extLst>
                <a:ext uri="{FF2B5EF4-FFF2-40B4-BE49-F238E27FC236}">
                  <a16:creationId xmlns:a16="http://schemas.microsoft.com/office/drawing/2014/main" id="{2F27063B-5302-4D2B-88A0-56E8C88626C7}"/>
                </a:ext>
              </a:extLst>
            </p:cNvPr>
            <p:cNvGrpSpPr>
              <a:grpSpLocks/>
            </p:cNvGrpSpPr>
            <p:nvPr/>
          </p:nvGrpSpPr>
          <p:grpSpPr bwMode="auto">
            <a:xfrm>
              <a:off x="1306745" y="14758799"/>
              <a:ext cx="13141167" cy="12306372"/>
              <a:chOff x="1126432" y="7313268"/>
              <a:chExt cx="12241360" cy="12306372"/>
            </a:xfrm>
          </p:grpSpPr>
          <p:sp>
            <p:nvSpPr>
              <p:cNvPr id="46" name="Rectangle 34">
                <a:extLst>
                  <a:ext uri="{FF2B5EF4-FFF2-40B4-BE49-F238E27FC236}">
                    <a16:creationId xmlns:a16="http://schemas.microsoft.com/office/drawing/2014/main" id="{F3CB2A6B-89FC-4634-8E9A-2A6910C60E52}"/>
                  </a:ext>
                </a:extLst>
              </p:cNvPr>
              <p:cNvSpPr>
                <a:spLocks noChangeArrowheads="1"/>
              </p:cNvSpPr>
              <p:nvPr/>
            </p:nvSpPr>
            <p:spPr bwMode="auto">
              <a:xfrm>
                <a:off x="1126432" y="7313268"/>
                <a:ext cx="12241360" cy="12306372"/>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47" name="Rectangle 35">
                <a:extLst>
                  <a:ext uri="{FF2B5EF4-FFF2-40B4-BE49-F238E27FC236}">
                    <a16:creationId xmlns:a16="http://schemas.microsoft.com/office/drawing/2014/main" id="{F03C0218-7B58-4AA5-BE45-6434CEFE405F}"/>
                  </a:ext>
                </a:extLst>
              </p:cNvPr>
              <p:cNvSpPr>
                <a:spLocks noChangeArrowheads="1"/>
              </p:cNvSpPr>
              <p:nvPr/>
            </p:nvSpPr>
            <p:spPr bwMode="auto">
              <a:xfrm>
                <a:off x="1126432" y="7313268"/>
                <a:ext cx="12241360" cy="1022355"/>
              </a:xfrm>
              <a:prstGeom prst="rect">
                <a:avLst/>
              </a:prstGeom>
              <a:solidFill>
                <a:srgbClr val="00B0F0"/>
              </a:solidFill>
              <a:ln>
                <a:noFill/>
              </a:ln>
              <a:extLst>
                <a:ext uri="{91240B29-F687-4F45-9708-019B960494DF}">
                  <a14:hiddenLine xmlns:a14="http://schemas.microsoft.com/office/drawing/2010/main" w="38100" algn="ctr">
                    <a:solidFill>
                      <a:srgbClr val="000000"/>
                    </a:solidFill>
                    <a:round/>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grpSp>
        <p:sp>
          <p:nvSpPr>
            <p:cNvPr id="44" name="TextBox 10">
              <a:extLst>
                <a:ext uri="{FF2B5EF4-FFF2-40B4-BE49-F238E27FC236}">
                  <a16:creationId xmlns:a16="http://schemas.microsoft.com/office/drawing/2014/main" id="{E3E75CDC-790E-4B72-A47A-9EA9296AADE2}"/>
                </a:ext>
              </a:extLst>
            </p:cNvPr>
            <p:cNvSpPr txBox="1"/>
            <p:nvPr/>
          </p:nvSpPr>
          <p:spPr>
            <a:xfrm>
              <a:off x="1744635" y="15981180"/>
              <a:ext cx="12342837" cy="8400036"/>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key message is: </a:t>
              </a:r>
              <a:r>
                <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interested individual who is not necessarily familiar with your field of expertise should be able to follow your poster. The purpose of poster paper presentations is to promote informal discussion. </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achieve your goal you’ll need to two things: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clear message (imagine a poster as an illustrated abstract);</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attractive and clear layout.</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This template is a tool you should use to make the best out of your poster. We provide the attractive layout and the guidance; you provide the content and the best of your work.</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Each paragraph should have more than 2 sentences and less than 5 sentences. Each sentence shouldn’t have more than 30 words. Use bullet points whenever it is possible, your audience will read them and discuss them with you. Use figures to structure your message and to show your key findings.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Focus on the key questions you want to answer. Begin by answering the “Why?” are you working on this followed by, “What am I adding?”, “How? Methods”, “What did I find?” and “What do I recommend?”</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clear areas between paragraphs and chapters are valuable. A direct message presented using a clear structure is easier to read and will attract your audience [1].</a:t>
              </a: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Rectangle 11">
              <a:extLst>
                <a:ext uri="{FF2B5EF4-FFF2-40B4-BE49-F238E27FC236}">
                  <a16:creationId xmlns:a16="http://schemas.microsoft.com/office/drawing/2014/main" id="{89D80DE0-BCF9-4F2A-933F-451CEC1266E2}"/>
                </a:ext>
              </a:extLst>
            </p:cNvPr>
            <p:cNvSpPr>
              <a:spLocks noChangeArrowheads="1"/>
            </p:cNvSpPr>
            <p:nvPr/>
          </p:nvSpPr>
          <p:spPr bwMode="auto">
            <a:xfrm>
              <a:off x="5759866" y="14758798"/>
              <a:ext cx="3647109" cy="9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nl-NL" sz="5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METHODS</a:t>
              </a:r>
              <a:endParaRPr kumimoji="0" lang="en-GB" altLang="nl-NL" sz="5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48" name="Rectangle 67">
            <a:extLst>
              <a:ext uri="{FF2B5EF4-FFF2-40B4-BE49-F238E27FC236}">
                <a16:creationId xmlns:a16="http://schemas.microsoft.com/office/drawing/2014/main" id="{C4A76F40-9797-44F7-A884-C86915B322F6}"/>
              </a:ext>
            </a:extLst>
          </p:cNvPr>
          <p:cNvSpPr>
            <a:spLocks noChangeArrowheads="1"/>
          </p:cNvSpPr>
          <p:nvPr/>
        </p:nvSpPr>
        <p:spPr bwMode="auto">
          <a:xfrm>
            <a:off x="20032663" y="12794468"/>
            <a:ext cx="4494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0" fontAlgn="base" hangingPunct="0">
              <a:spcBef>
                <a:spcPct val="0"/>
              </a:spcBef>
              <a:spcAft>
                <a:spcPct val="0"/>
              </a:spcAft>
            </a:pPr>
            <a:r>
              <a:rPr lang="en-US" altLang="nl-NL" sz="5400" b="1" dirty="0">
                <a:solidFill>
                  <a:srgbClr val="FFFFFF"/>
                </a:solidFill>
                <a:latin typeface="Arial" panose="020B0604020202020204" pitchFamily="34" charset="0"/>
                <a:cs typeface="Arial" panose="020B0604020202020204" pitchFamily="34" charset="0"/>
              </a:rPr>
              <a:t>DISCUSSION</a:t>
            </a:r>
            <a:endParaRPr lang="en-GB" altLang="nl-NL" sz="5400" b="1" dirty="0">
              <a:solidFill>
                <a:srgbClr val="FFFFFF"/>
              </a:solidFill>
              <a:latin typeface="Arial" panose="020B0604020202020204" pitchFamily="34" charset="0"/>
              <a:cs typeface="Arial" panose="020B0604020202020204" pitchFamily="34" charset="0"/>
            </a:endParaRPr>
          </a:p>
        </p:txBody>
      </p:sp>
      <p:grpSp>
        <p:nvGrpSpPr>
          <p:cNvPr id="49" name="Group 5">
            <a:extLst>
              <a:ext uri="{FF2B5EF4-FFF2-40B4-BE49-F238E27FC236}">
                <a16:creationId xmlns:a16="http://schemas.microsoft.com/office/drawing/2014/main" id="{EC23862F-5FAD-4246-9C91-A8BA4DB2EDCB}"/>
              </a:ext>
            </a:extLst>
          </p:cNvPr>
          <p:cNvGrpSpPr>
            <a:grpSpLocks/>
          </p:cNvGrpSpPr>
          <p:nvPr/>
        </p:nvGrpSpPr>
        <p:grpSpPr bwMode="auto">
          <a:xfrm>
            <a:off x="15544925" y="31536283"/>
            <a:ext cx="13654828" cy="8337927"/>
            <a:chOff x="15761787" y="31921451"/>
            <a:chExt cx="13354767" cy="7669212"/>
          </a:xfrm>
        </p:grpSpPr>
        <p:sp>
          <p:nvSpPr>
            <p:cNvPr id="50" name="Rectangle 69">
              <a:extLst>
                <a:ext uri="{FF2B5EF4-FFF2-40B4-BE49-F238E27FC236}">
                  <a16:creationId xmlns:a16="http://schemas.microsoft.com/office/drawing/2014/main" id="{D3495F33-9608-4221-A5D5-72CF800BAC11}"/>
                </a:ext>
              </a:extLst>
            </p:cNvPr>
            <p:cNvSpPr>
              <a:spLocks noChangeArrowheads="1"/>
            </p:cNvSpPr>
            <p:nvPr/>
          </p:nvSpPr>
          <p:spPr bwMode="auto">
            <a:xfrm>
              <a:off x="15761787" y="31921451"/>
              <a:ext cx="13342937" cy="7669212"/>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grpSp>
          <p:nvGrpSpPr>
            <p:cNvPr id="51" name="Group 20">
              <a:extLst>
                <a:ext uri="{FF2B5EF4-FFF2-40B4-BE49-F238E27FC236}">
                  <a16:creationId xmlns:a16="http://schemas.microsoft.com/office/drawing/2014/main" id="{7AAB336F-E426-46BE-B71B-01AFB9FB06F9}"/>
                </a:ext>
              </a:extLst>
            </p:cNvPr>
            <p:cNvGrpSpPr>
              <a:grpSpLocks/>
            </p:cNvGrpSpPr>
            <p:nvPr/>
          </p:nvGrpSpPr>
          <p:grpSpPr bwMode="auto">
            <a:xfrm>
              <a:off x="15773616" y="31929449"/>
              <a:ext cx="13342938" cy="3936940"/>
              <a:chOff x="15877852" y="33591734"/>
              <a:chExt cx="13342547" cy="3937606"/>
            </a:xfrm>
          </p:grpSpPr>
          <p:sp>
            <p:nvSpPr>
              <p:cNvPr id="52" name="Rectangle 71">
                <a:extLst>
                  <a:ext uri="{FF2B5EF4-FFF2-40B4-BE49-F238E27FC236}">
                    <a16:creationId xmlns:a16="http://schemas.microsoft.com/office/drawing/2014/main" id="{20D45C3D-2E0B-48B3-B1D1-23294489D900}"/>
                  </a:ext>
                </a:extLst>
              </p:cNvPr>
              <p:cNvSpPr>
                <a:spLocks noChangeArrowheads="1"/>
              </p:cNvSpPr>
              <p:nvPr/>
            </p:nvSpPr>
            <p:spPr bwMode="auto">
              <a:xfrm>
                <a:off x="15877852" y="33591734"/>
                <a:ext cx="13342547" cy="1083862"/>
              </a:xfrm>
              <a:prstGeom prst="rect">
                <a:avLst/>
              </a:prstGeom>
              <a:solidFill>
                <a:srgbClr val="00AEEF"/>
              </a:solidFill>
              <a:ln>
                <a:noFill/>
              </a:ln>
              <a:extLst>
                <a:ext uri="{91240B29-F687-4F45-9708-019B960494DF}">
                  <a14:hiddenLine xmlns:a14="http://schemas.microsoft.com/office/drawing/2010/main" w="38100" algn="ctr">
                    <a:solidFill>
                      <a:srgbClr val="000000"/>
                    </a:solidFill>
                    <a:round/>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3" name="TextBox 78">
                <a:extLst>
                  <a:ext uri="{FF2B5EF4-FFF2-40B4-BE49-F238E27FC236}">
                    <a16:creationId xmlns:a16="http://schemas.microsoft.com/office/drawing/2014/main" id="{33779011-76A0-4A31-8F61-1B66E86F3630}"/>
                  </a:ext>
                </a:extLst>
              </p:cNvPr>
              <p:cNvSpPr txBox="1"/>
              <p:nvPr/>
            </p:nvSpPr>
            <p:spPr>
              <a:xfrm>
                <a:off x="16233331" y="35220725"/>
                <a:ext cx="12343106" cy="2308615"/>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Finish with a brief conclusion.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Summarise</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your findings and list the key points of your research.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 brief and direct</a:t>
                </a: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This shows the outcome of all of your efforts</a:t>
                </a: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4" name="Rectangle 79">
                <a:extLst>
                  <a:ext uri="{FF2B5EF4-FFF2-40B4-BE49-F238E27FC236}">
                    <a16:creationId xmlns:a16="http://schemas.microsoft.com/office/drawing/2014/main" id="{718BA55C-A22C-43C8-A782-222901B787D1}"/>
                  </a:ext>
                </a:extLst>
              </p:cNvPr>
              <p:cNvSpPr>
                <a:spLocks noChangeArrowheads="1"/>
              </p:cNvSpPr>
              <p:nvPr/>
            </p:nvSpPr>
            <p:spPr bwMode="auto">
              <a:xfrm>
                <a:off x="19871138" y="33625268"/>
                <a:ext cx="5301297" cy="9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nl-NL" sz="5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CONCLUSIONS</a:t>
                </a:r>
                <a:endParaRPr kumimoji="0" lang="en-GB" altLang="nl-NL" sz="5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grpSp>
        <p:nvGrpSpPr>
          <p:cNvPr id="55" name="Group 19">
            <a:extLst>
              <a:ext uri="{FF2B5EF4-FFF2-40B4-BE49-F238E27FC236}">
                <a16:creationId xmlns:a16="http://schemas.microsoft.com/office/drawing/2014/main" id="{4D616350-85FA-4075-8091-A19D8D462516}"/>
              </a:ext>
            </a:extLst>
          </p:cNvPr>
          <p:cNvGrpSpPr>
            <a:grpSpLocks/>
          </p:cNvGrpSpPr>
          <p:nvPr/>
        </p:nvGrpSpPr>
        <p:grpSpPr bwMode="auto">
          <a:xfrm>
            <a:off x="16159163" y="18765838"/>
            <a:ext cx="12671425" cy="9332912"/>
            <a:chOff x="16448872" y="20911985"/>
            <a:chExt cx="12671058" cy="9332658"/>
          </a:xfrm>
        </p:grpSpPr>
        <p:sp>
          <p:nvSpPr>
            <p:cNvPr id="56" name="TextBox 58">
              <a:extLst>
                <a:ext uri="{FF2B5EF4-FFF2-40B4-BE49-F238E27FC236}">
                  <a16:creationId xmlns:a16="http://schemas.microsoft.com/office/drawing/2014/main" id="{5F266BA8-7676-44C1-960B-E81BE21C85EB}"/>
                </a:ext>
              </a:extLst>
            </p:cNvPr>
            <p:cNvSpPr txBox="1">
              <a:spLocks noChangeArrowheads="1"/>
            </p:cNvSpPr>
            <p:nvPr/>
          </p:nvSpPr>
          <p:spPr bwMode="auto">
            <a:xfrm>
              <a:off x="20911019" y="29844533"/>
              <a:ext cx="8208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r>
                <a:rPr lang="en-US" altLang="nl-NL" sz="2000">
                  <a:solidFill>
                    <a:srgbClr val="000000"/>
                  </a:solidFill>
                  <a:latin typeface="Arial" panose="020B0604020202020204" pitchFamily="34" charset="0"/>
                  <a:cs typeface="Arial" panose="020B0604020202020204" pitchFamily="34" charset="0"/>
                </a:rPr>
                <a:t>Figure 1 – How to build a graph for a poster</a:t>
              </a:r>
              <a:endParaRPr lang="en-GB" altLang="nl-NL" sz="2000">
                <a:solidFill>
                  <a:srgbClr val="000000"/>
                </a:solidFill>
                <a:latin typeface="Arial" panose="020B0604020202020204" pitchFamily="34" charset="0"/>
                <a:cs typeface="Arial" panose="020B0604020202020204" pitchFamily="34" charset="0"/>
              </a:endParaRPr>
            </a:p>
          </p:txBody>
        </p:sp>
        <p:grpSp>
          <p:nvGrpSpPr>
            <p:cNvPr id="57" name="Group 18">
              <a:extLst>
                <a:ext uri="{FF2B5EF4-FFF2-40B4-BE49-F238E27FC236}">
                  <a16:creationId xmlns:a16="http://schemas.microsoft.com/office/drawing/2014/main" id="{665C1D8B-6094-4699-951B-1464AB03EE81}"/>
                </a:ext>
              </a:extLst>
            </p:cNvPr>
            <p:cNvGrpSpPr>
              <a:grpSpLocks/>
            </p:cNvGrpSpPr>
            <p:nvPr/>
          </p:nvGrpSpPr>
          <p:grpSpPr bwMode="auto">
            <a:xfrm>
              <a:off x="16448872" y="20911985"/>
              <a:ext cx="12092632" cy="8969525"/>
              <a:chOff x="16448872" y="20911985"/>
              <a:chExt cx="12092632" cy="8969525"/>
            </a:xfrm>
          </p:grpSpPr>
          <p:pic>
            <p:nvPicPr>
              <p:cNvPr id="58" name="Picture 29">
                <a:extLst>
                  <a:ext uri="{FF2B5EF4-FFF2-40B4-BE49-F238E27FC236}">
                    <a16:creationId xmlns:a16="http://schemas.microsoft.com/office/drawing/2014/main" id="{DB9E8F92-6558-4662-B3A8-78860C378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 Box 627">
                <a:extLst>
                  <a:ext uri="{FF2B5EF4-FFF2-40B4-BE49-F238E27FC236}">
                    <a16:creationId xmlns:a16="http://schemas.microsoft.com/office/drawing/2014/main" id="{CBD31057-E407-4F02-88F9-C9DD129C4590}"/>
                  </a:ext>
                </a:extLst>
              </p:cNvPr>
              <p:cNvSpPr txBox="1">
                <a:spLocks noChangeArrowheads="1"/>
              </p:cNvSpPr>
              <p:nvPr/>
            </p:nvSpPr>
            <p:spPr bwMode="auto">
              <a:xfrm>
                <a:off x="16448872" y="20911985"/>
                <a:ext cx="120926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0" fontAlgn="base" hangingPunct="0">
                  <a:spcBef>
                    <a:spcPct val="0"/>
                  </a:spcBef>
                  <a:spcAft>
                    <a:spcPct val="0"/>
                  </a:spcAft>
                </a:pPr>
                <a:r>
                  <a:rPr lang="en-GB" altLang="en-US">
                    <a:solidFill>
                      <a:srgbClr val="000000"/>
                    </a:solidFill>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a:t>
                </a:r>
              </a:p>
              <a:p>
                <a:pPr algn="just" eaLnBrk="0" fontAlgn="base" hangingPunct="0">
                  <a:spcBef>
                    <a:spcPct val="0"/>
                  </a:spcBef>
                  <a:spcAft>
                    <a:spcPct val="0"/>
                  </a:spcAft>
                </a:pPr>
                <a:endParaRPr lang="en-GB" altLang="en-US">
                  <a:solidFill>
                    <a:srgbClr val="000000"/>
                  </a:solidFill>
                  <a:latin typeface="Arial" panose="020B0604020202020204" pitchFamily="34" charset="0"/>
                  <a:cs typeface="Arial" panose="020B0604020202020204" pitchFamily="34" charset="0"/>
                </a:endParaRPr>
              </a:p>
              <a:p>
                <a:pPr algn="just" eaLnBrk="0" fontAlgn="base" hangingPunct="0">
                  <a:spcBef>
                    <a:spcPct val="0"/>
                  </a:spcBef>
                  <a:spcAft>
                    <a:spcPct val="0"/>
                  </a:spcAft>
                </a:pPr>
                <a:r>
                  <a:rPr lang="en-GB" altLang="en-US">
                    <a:solidFill>
                      <a:srgbClr val="000000"/>
                    </a:solidFill>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grpSp>
      </p:grpSp>
      <p:grpSp>
        <p:nvGrpSpPr>
          <p:cNvPr id="60" name="Group 21">
            <a:extLst>
              <a:ext uri="{FF2B5EF4-FFF2-40B4-BE49-F238E27FC236}">
                <a16:creationId xmlns:a16="http://schemas.microsoft.com/office/drawing/2014/main" id="{B1DB606C-B54A-456A-8EE3-B049191A7350}"/>
              </a:ext>
            </a:extLst>
          </p:cNvPr>
          <p:cNvGrpSpPr>
            <a:grpSpLocks/>
          </p:cNvGrpSpPr>
          <p:nvPr/>
        </p:nvGrpSpPr>
        <p:grpSpPr bwMode="auto">
          <a:xfrm>
            <a:off x="1131888" y="42384663"/>
            <a:ext cx="28067864" cy="1336675"/>
            <a:chOff x="1234150" y="39349832"/>
            <a:chExt cx="13141167" cy="2960282"/>
          </a:xfrm>
        </p:grpSpPr>
        <p:sp>
          <p:nvSpPr>
            <p:cNvPr id="61" name="Rectangle 107">
              <a:extLst>
                <a:ext uri="{FF2B5EF4-FFF2-40B4-BE49-F238E27FC236}">
                  <a16:creationId xmlns:a16="http://schemas.microsoft.com/office/drawing/2014/main" id="{FC7CCAD6-6C36-4CE4-8F8D-1437A73CF637}"/>
                </a:ext>
              </a:extLst>
            </p:cNvPr>
            <p:cNvSpPr>
              <a:spLocks noChangeArrowheads="1"/>
            </p:cNvSpPr>
            <p:nvPr/>
          </p:nvSpPr>
          <p:spPr bwMode="auto">
            <a:xfrm>
              <a:off x="1234150" y="39349832"/>
              <a:ext cx="13141167" cy="2960282"/>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2" name="Text Box 627">
              <a:extLst>
                <a:ext uri="{FF2B5EF4-FFF2-40B4-BE49-F238E27FC236}">
                  <a16:creationId xmlns:a16="http://schemas.microsoft.com/office/drawing/2014/main" id="{ECF68158-8BC0-408B-A9DD-FB8B0C4B4D4B}"/>
                </a:ext>
              </a:extLst>
            </p:cNvPr>
            <p:cNvSpPr txBox="1">
              <a:spLocks noChangeArrowheads="1"/>
            </p:cNvSpPr>
            <p:nvPr/>
          </p:nvSpPr>
          <p:spPr bwMode="auto">
            <a:xfrm>
              <a:off x="1419892" y="39637864"/>
              <a:ext cx="120926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76200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your willingness to apply our template and follow our advices</a:t>
              </a:r>
              <a:r>
                <a:rPr kumimoji="0" lang="en-US" altLang="en-US" sz="2000" b="0" i="0" u="none" strike="noStrike" kern="0" cap="none" spc="0" normalizeH="0" baseline="0" noProof="0">
                  <a:ln>
                    <a:noFill/>
                  </a:ln>
                  <a:solidFill>
                    <a:srgbClr val="00AEEF"/>
                  </a:solidFill>
                  <a:effectLst/>
                  <a:uLnTx/>
                  <a:uFillTx/>
                  <a:latin typeface="Arial" panose="020B0604020202020204" pitchFamily="34" charset="0"/>
                  <a:cs typeface="Arial" panose="020B0604020202020204" pitchFamily="34" charset="0"/>
                </a:rPr>
                <a:t>.  </a:t>
              </a:r>
              <a:endParaRPr kumimoji="0" lang="en-GB" altLang="en-US" sz="2000" b="0" i="0" u="none" strike="noStrike" kern="0" cap="none" spc="0" normalizeH="0" baseline="0" noProof="0">
                <a:ln>
                  <a:noFill/>
                </a:ln>
                <a:solidFill>
                  <a:srgbClr val="00AEEF"/>
                </a:solidFill>
                <a:effectLst/>
                <a:uLnTx/>
                <a:uFillTx/>
                <a:latin typeface="Arial" panose="020B0604020202020204" pitchFamily="34" charset="0"/>
                <a:cs typeface="Arial" panose="020B0604020202020204" pitchFamily="34" charset="0"/>
              </a:endParaRPr>
            </a:p>
          </p:txBody>
        </p:sp>
      </p:grpSp>
      <p:grpSp>
        <p:nvGrpSpPr>
          <p:cNvPr id="63" name="Group 110">
            <a:extLst>
              <a:ext uri="{FF2B5EF4-FFF2-40B4-BE49-F238E27FC236}">
                <a16:creationId xmlns:a16="http://schemas.microsoft.com/office/drawing/2014/main" id="{A028C9A6-0D87-4FD4-859F-BB8D82334CD5}"/>
              </a:ext>
            </a:extLst>
          </p:cNvPr>
          <p:cNvGrpSpPr>
            <a:grpSpLocks/>
          </p:cNvGrpSpPr>
          <p:nvPr/>
        </p:nvGrpSpPr>
        <p:grpSpPr bwMode="auto">
          <a:xfrm>
            <a:off x="1131887" y="40141525"/>
            <a:ext cx="28067865" cy="1755775"/>
            <a:chOff x="1234150" y="39349832"/>
            <a:chExt cx="13141167" cy="2960282"/>
          </a:xfrm>
        </p:grpSpPr>
        <p:sp>
          <p:nvSpPr>
            <p:cNvPr id="64" name="Rectangle 111">
              <a:extLst>
                <a:ext uri="{FF2B5EF4-FFF2-40B4-BE49-F238E27FC236}">
                  <a16:creationId xmlns:a16="http://schemas.microsoft.com/office/drawing/2014/main" id="{5A9F7D77-43EE-4226-A48C-4A14E575222E}"/>
                </a:ext>
              </a:extLst>
            </p:cNvPr>
            <p:cNvSpPr>
              <a:spLocks noChangeArrowheads="1"/>
            </p:cNvSpPr>
            <p:nvPr/>
          </p:nvSpPr>
          <p:spPr bwMode="auto">
            <a:xfrm>
              <a:off x="1234150" y="39349832"/>
              <a:ext cx="13141167" cy="2960282"/>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5" name="Text Box 627">
              <a:extLst>
                <a:ext uri="{FF2B5EF4-FFF2-40B4-BE49-F238E27FC236}">
                  <a16:creationId xmlns:a16="http://schemas.microsoft.com/office/drawing/2014/main" id="{E81F415A-4053-45FA-8525-0B2C6BCEEC4C}"/>
                </a:ext>
              </a:extLst>
            </p:cNvPr>
            <p:cNvSpPr txBox="1">
              <a:spLocks noChangeArrowheads="1"/>
            </p:cNvSpPr>
            <p:nvPr/>
          </p:nvSpPr>
          <p:spPr bwMode="auto">
            <a:xfrm>
              <a:off x="1419892" y="39637864"/>
              <a:ext cx="12092632" cy="67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76200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References: List your references here. [1] Doe, J; Doe, J; Poster Template for Authors, IWA Headquarters, The Hague. </a:t>
              </a:r>
              <a:endParaRPr kumimoji="0" lang="en-GB" altLang="en-US" sz="2000" b="0" i="0" u="none" strike="noStrike" kern="0" cap="none" spc="0" normalizeH="0" baseline="0" noProof="0">
                <a:ln>
                  <a:noFill/>
                </a:ln>
                <a:solidFill>
                  <a:srgbClr val="00AEEF"/>
                </a:solidFill>
                <a:effectLst/>
                <a:uLnTx/>
                <a:uFillTx/>
                <a:latin typeface="Arial" panose="020B0604020202020204" pitchFamily="34" charset="0"/>
                <a:cs typeface="Arial" panose="020B0604020202020204" pitchFamily="34" charset="0"/>
              </a:endParaRPr>
            </a:p>
          </p:txBody>
        </p:sp>
      </p:grpSp>
      <p:grpSp>
        <p:nvGrpSpPr>
          <p:cNvPr id="66" name="Group 7">
            <a:extLst>
              <a:ext uri="{FF2B5EF4-FFF2-40B4-BE49-F238E27FC236}">
                <a16:creationId xmlns:a16="http://schemas.microsoft.com/office/drawing/2014/main" id="{C1015378-B2B7-43A5-B715-1530622C95FB}"/>
              </a:ext>
            </a:extLst>
          </p:cNvPr>
          <p:cNvGrpSpPr>
            <a:grpSpLocks/>
          </p:cNvGrpSpPr>
          <p:nvPr/>
        </p:nvGrpSpPr>
        <p:grpSpPr bwMode="auto">
          <a:xfrm>
            <a:off x="1122362" y="25971500"/>
            <a:ext cx="14108113" cy="13902710"/>
            <a:chOff x="1327150" y="26008891"/>
            <a:chExt cx="13141325" cy="13619872"/>
          </a:xfrm>
        </p:grpSpPr>
        <p:sp>
          <p:nvSpPr>
            <p:cNvPr id="67" name="Rectangle 1">
              <a:extLst>
                <a:ext uri="{FF2B5EF4-FFF2-40B4-BE49-F238E27FC236}">
                  <a16:creationId xmlns:a16="http://schemas.microsoft.com/office/drawing/2014/main" id="{ABF5F6AB-78F1-4D96-80BC-2F411123717C}"/>
                </a:ext>
              </a:extLst>
            </p:cNvPr>
            <p:cNvSpPr>
              <a:spLocks noChangeArrowheads="1"/>
            </p:cNvSpPr>
            <p:nvPr/>
          </p:nvSpPr>
          <p:spPr bwMode="auto">
            <a:xfrm>
              <a:off x="1327150" y="26008891"/>
              <a:ext cx="13134725" cy="1172467"/>
            </a:xfrm>
            <a:prstGeom prst="rect">
              <a:avLst/>
            </a:prstGeom>
            <a:solidFill>
              <a:srgbClr val="FFFFFF"/>
            </a:solidFill>
            <a:ln>
              <a:noFill/>
            </a:ln>
            <a:extLst>
              <a:ext uri="{91240B29-F687-4F45-9708-019B960494DF}">
                <a14:hiddenLine xmlns:a14="http://schemas.microsoft.com/office/drawing/2010/main" w="38100" algn="ctr">
                  <a:solidFill>
                    <a:srgbClr val="000000"/>
                  </a:solidFill>
                  <a:round/>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ndParaRPr>
            </a:p>
          </p:txBody>
        </p:sp>
        <p:grpSp>
          <p:nvGrpSpPr>
            <p:cNvPr id="68" name="Group 16">
              <a:extLst>
                <a:ext uri="{FF2B5EF4-FFF2-40B4-BE49-F238E27FC236}">
                  <a16:creationId xmlns:a16="http://schemas.microsoft.com/office/drawing/2014/main" id="{8B94A6C3-E4A1-488C-9BCE-403B189EE57C}"/>
                </a:ext>
              </a:extLst>
            </p:cNvPr>
            <p:cNvGrpSpPr>
              <a:grpSpLocks/>
            </p:cNvGrpSpPr>
            <p:nvPr/>
          </p:nvGrpSpPr>
          <p:grpSpPr bwMode="auto">
            <a:xfrm>
              <a:off x="1327150" y="26046113"/>
              <a:ext cx="13141325" cy="13582650"/>
              <a:chOff x="1418117" y="28992700"/>
              <a:chExt cx="13343085" cy="12306372"/>
            </a:xfrm>
          </p:grpSpPr>
          <p:sp>
            <p:nvSpPr>
              <p:cNvPr id="69" name="Rectangle 37">
                <a:extLst>
                  <a:ext uri="{FF2B5EF4-FFF2-40B4-BE49-F238E27FC236}">
                    <a16:creationId xmlns:a16="http://schemas.microsoft.com/office/drawing/2014/main" id="{B5103DFC-0A9A-46AF-BE0B-CA9C37A5B366}"/>
                  </a:ext>
                </a:extLst>
              </p:cNvPr>
              <p:cNvSpPr>
                <a:spLocks noChangeArrowheads="1"/>
              </p:cNvSpPr>
              <p:nvPr/>
            </p:nvSpPr>
            <p:spPr bwMode="auto">
              <a:xfrm>
                <a:off x="1418117" y="28992700"/>
                <a:ext cx="13343085" cy="12306372"/>
              </a:xfrm>
              <a:prstGeom prst="rect">
                <a:avLst/>
              </a:prstGeom>
              <a:solidFill>
                <a:srgbClr val="FFFFFF"/>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pic>
            <p:nvPicPr>
              <p:cNvPr id="70" name="Picture 30">
                <a:extLst>
                  <a:ext uri="{FF2B5EF4-FFF2-40B4-BE49-F238E27FC236}">
                    <a16:creationId xmlns:a16="http://schemas.microsoft.com/office/drawing/2014/main" id="{38299282-AE7A-4CF4-AD1D-98338BE621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1918" y="34832887"/>
                <a:ext cx="3956615" cy="427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71" name="TextBox 62">
                <a:extLst>
                  <a:ext uri="{FF2B5EF4-FFF2-40B4-BE49-F238E27FC236}">
                    <a16:creationId xmlns:a16="http://schemas.microsoft.com/office/drawing/2014/main" id="{9C8A5CE4-5E3C-4CE1-A898-AD8CDC8C1150}"/>
                  </a:ext>
                </a:extLst>
              </p:cNvPr>
              <p:cNvSpPr txBox="1">
                <a:spLocks noChangeArrowheads="1"/>
              </p:cNvSpPr>
              <p:nvPr/>
            </p:nvSpPr>
            <p:spPr bwMode="auto">
              <a:xfrm>
                <a:off x="3261918" y="39103350"/>
                <a:ext cx="3956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nl-NL"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Figure 1 – How to insert a figure (source: IWA)</a:t>
                </a:r>
                <a:endParaRPr kumimoji="0" lang="en-GB" altLang="nl-NL"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2" name="TextBox 63">
                <a:extLst>
                  <a:ext uri="{FF2B5EF4-FFF2-40B4-BE49-F238E27FC236}">
                    <a16:creationId xmlns:a16="http://schemas.microsoft.com/office/drawing/2014/main" id="{5E51703E-ED4A-483B-A759-71C1D44E9F6F}"/>
                  </a:ext>
                </a:extLst>
              </p:cNvPr>
              <p:cNvSpPr txBox="1">
                <a:spLocks noChangeArrowheads="1"/>
              </p:cNvSpPr>
              <p:nvPr/>
            </p:nvSpPr>
            <p:spPr bwMode="auto">
              <a:xfrm>
                <a:off x="8459293" y="34778052"/>
                <a:ext cx="4554124" cy="510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nl-NL" sz="2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pictures are used to show key points of the research. </a:t>
                </a:r>
                <a:r>
                  <a:rPr kumimoji="0" lang="en-US" altLang="nl-N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You should use them but avoid resolution overkill, more than 150 dpi but less than 300 dpi.</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nl-N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nl-N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Save photos as .jpg or png (graphs as png) and take into account that web images are usually poor resolution.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nl-N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nl-N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If the picture is not yours, acknowledge the intellectual property of it.</a:t>
                </a:r>
                <a:endParaRPr kumimoji="0" lang="en-GB" altLang="nl-N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73" name="Picture 31">
                <a:extLst>
                  <a:ext uri="{FF2B5EF4-FFF2-40B4-BE49-F238E27FC236}">
                    <a16:creationId xmlns:a16="http://schemas.microsoft.com/office/drawing/2014/main" id="{94DE20EC-7455-435F-8D06-BEDD13A013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240" y="33590963"/>
                <a:ext cx="5718175"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66">
                <a:extLst>
                  <a:ext uri="{FF2B5EF4-FFF2-40B4-BE49-F238E27FC236}">
                    <a16:creationId xmlns:a16="http://schemas.microsoft.com/office/drawing/2014/main" id="{241A7A8F-5F8F-4E8B-9AF9-A2BEB7EBA386}"/>
                  </a:ext>
                </a:extLst>
              </p:cNvPr>
              <p:cNvSpPr>
                <a:spLocks noChangeArrowheads="1"/>
              </p:cNvSpPr>
              <p:nvPr/>
            </p:nvSpPr>
            <p:spPr bwMode="auto">
              <a:xfrm>
                <a:off x="6169047" y="29002827"/>
                <a:ext cx="3416559" cy="83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nl-NL" sz="5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RESULTS</a:t>
                </a:r>
                <a:endParaRPr kumimoji="0" lang="en-GB" altLang="nl-NL" sz="5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5" name="Text Box 627">
                <a:extLst>
                  <a:ext uri="{FF2B5EF4-FFF2-40B4-BE49-F238E27FC236}">
                    <a16:creationId xmlns:a16="http://schemas.microsoft.com/office/drawing/2014/main" id="{0654BE0C-1004-4EE6-A4E0-05D955F0D3D5}"/>
                  </a:ext>
                </a:extLst>
              </p:cNvPr>
              <p:cNvSpPr txBox="1">
                <a:spLocks noChangeArrowheads="1"/>
              </p:cNvSpPr>
              <p:nvPr/>
            </p:nvSpPr>
            <p:spPr bwMode="auto">
              <a:xfrm>
                <a:off x="1945019" y="30244643"/>
                <a:ext cx="120926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762000" eaLnBrk="0" fontAlgn="base" latinLnBrk="0" hangingPunct="0">
                  <a:lnSpc>
                    <a:spcPct val="100000"/>
                  </a:lnSpc>
                  <a:spcBef>
                    <a:spcPct val="0"/>
                  </a:spcBef>
                  <a:spcAft>
                    <a:spcPct val="0"/>
                  </a:spcAft>
                  <a:buClrTx/>
                  <a:buSzTx/>
                  <a:buFontTx/>
                  <a:buNone/>
                  <a:tabLst/>
                  <a:defRPr/>
                </a:pPr>
                <a:r>
                  <a:rPr kumimoji="0" lang="en-GB" alt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a:t>
                </a:r>
              </a:p>
              <a:p>
                <a:pPr marL="0" marR="0" lvl="0" indent="0" algn="just" defTabSz="762000" eaLnBrk="0" fontAlgn="base" latinLnBrk="0" hangingPunct="0">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762000" eaLnBrk="0" fontAlgn="base" latinLnBrk="0" hangingPunct="0">
                  <a:lnSpc>
                    <a:spcPct val="100000"/>
                  </a:lnSpc>
                  <a:spcBef>
                    <a:spcPct val="0"/>
                  </a:spcBef>
                  <a:spcAft>
                    <a:spcPct val="0"/>
                  </a:spcAft>
                  <a:buClrTx/>
                  <a:buSzTx/>
                  <a:buFontTx/>
                  <a:buNone/>
                  <a:tabLst/>
                  <a:defRPr/>
                </a:pPr>
                <a:r>
                  <a:rPr kumimoji="0" lang="en-GB" alt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grpSp>
      </p:grpSp>
      <p:sp>
        <p:nvSpPr>
          <p:cNvPr id="76" name="Rectangle 35">
            <a:extLst>
              <a:ext uri="{FF2B5EF4-FFF2-40B4-BE49-F238E27FC236}">
                <a16:creationId xmlns:a16="http://schemas.microsoft.com/office/drawing/2014/main" id="{614F68AA-A484-42B4-80AB-5FDEE2C945EA}"/>
              </a:ext>
            </a:extLst>
          </p:cNvPr>
          <p:cNvSpPr>
            <a:spLocks noChangeArrowheads="1"/>
          </p:cNvSpPr>
          <p:nvPr/>
        </p:nvSpPr>
        <p:spPr bwMode="auto">
          <a:xfrm>
            <a:off x="1142731" y="26023888"/>
            <a:ext cx="14080657" cy="1155836"/>
          </a:xfrm>
          <a:prstGeom prst="rect">
            <a:avLst/>
          </a:prstGeom>
          <a:solidFill>
            <a:srgbClr val="00B0F0"/>
          </a:solidFill>
          <a:ln>
            <a:noFill/>
          </a:ln>
          <a:extLst>
            <a:ext uri="{91240B29-F687-4F45-9708-019B960494DF}">
              <a14:hiddenLine xmlns:a14="http://schemas.microsoft.com/office/drawing/2010/main" w="38100" algn="ctr">
                <a:solidFill>
                  <a:srgbClr val="000000"/>
                </a:solidFill>
                <a:round/>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nl-NL"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7" name="Rectangle 79">
            <a:extLst>
              <a:ext uri="{FF2B5EF4-FFF2-40B4-BE49-F238E27FC236}">
                <a16:creationId xmlns:a16="http://schemas.microsoft.com/office/drawing/2014/main" id="{6EB43AA9-D819-4066-A337-48B1B0FAAD5C}"/>
              </a:ext>
            </a:extLst>
          </p:cNvPr>
          <p:cNvSpPr>
            <a:spLocks noChangeArrowheads="1"/>
          </p:cNvSpPr>
          <p:nvPr/>
        </p:nvSpPr>
        <p:spPr bwMode="auto">
          <a:xfrm>
            <a:off x="6121400" y="26104850"/>
            <a:ext cx="3365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0" fontAlgn="base" hangingPunct="0">
              <a:spcBef>
                <a:spcPct val="0"/>
              </a:spcBef>
              <a:spcAft>
                <a:spcPct val="0"/>
              </a:spcAft>
            </a:pPr>
            <a:r>
              <a:rPr lang="en-US" altLang="nl-NL" sz="5400" b="1">
                <a:solidFill>
                  <a:srgbClr val="FFFFFF"/>
                </a:solidFill>
                <a:latin typeface="Arial" panose="020B0604020202020204" pitchFamily="34" charset="0"/>
                <a:cs typeface="Arial" panose="020B0604020202020204" pitchFamily="34" charset="0"/>
              </a:rPr>
              <a:t>RESULTS</a:t>
            </a:r>
            <a:endParaRPr lang="en-GB" altLang="nl-NL" sz="5400" b="1">
              <a:solidFill>
                <a:srgbClr val="00AEEF"/>
              </a:solidFill>
              <a:latin typeface="Arial" panose="020B0604020202020204" pitchFamily="34" charset="0"/>
              <a:cs typeface="Arial" panose="020B0604020202020204" pitchFamily="34" charset="0"/>
            </a:endParaRPr>
          </a:p>
        </p:txBody>
      </p:sp>
      <p:grpSp>
        <p:nvGrpSpPr>
          <p:cNvPr id="20" name="Group 3">
            <a:extLst>
              <a:ext uri="{FF2B5EF4-FFF2-40B4-BE49-F238E27FC236}">
                <a16:creationId xmlns:a16="http://schemas.microsoft.com/office/drawing/2014/main" id="{8D53CDBD-ADE8-44AC-B181-99E516B0B44E}"/>
              </a:ext>
            </a:extLst>
          </p:cNvPr>
          <p:cNvGrpSpPr>
            <a:grpSpLocks/>
          </p:cNvGrpSpPr>
          <p:nvPr/>
        </p:nvGrpSpPr>
        <p:grpSpPr bwMode="auto">
          <a:xfrm>
            <a:off x="26707645" y="336099"/>
            <a:ext cx="2492832" cy="2345543"/>
            <a:chOff x="26213953" y="1175530"/>
            <a:chExt cx="3327076" cy="2592288"/>
          </a:xfrm>
        </p:grpSpPr>
        <p:sp>
          <p:nvSpPr>
            <p:cNvPr id="21" name="Rectangle 2">
              <a:extLst>
                <a:ext uri="{FF2B5EF4-FFF2-40B4-BE49-F238E27FC236}">
                  <a16:creationId xmlns:a16="http://schemas.microsoft.com/office/drawing/2014/main" id="{D1331B59-A98A-495A-91D9-D47E66F7EE91}"/>
                </a:ext>
              </a:extLst>
            </p:cNvPr>
            <p:cNvSpPr>
              <a:spLocks noChangeArrowheads="1"/>
            </p:cNvSpPr>
            <p:nvPr/>
          </p:nvSpPr>
          <p:spPr bwMode="auto">
            <a:xfrm>
              <a:off x="26213953" y="1175530"/>
              <a:ext cx="3327076" cy="259228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2" name="Picture 33">
              <a:extLst>
                <a:ext uri="{FF2B5EF4-FFF2-40B4-BE49-F238E27FC236}">
                  <a16:creationId xmlns:a16="http://schemas.microsoft.com/office/drawing/2014/main" id="{8561ECDC-52C7-408B-B5EC-299F6FECBA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2132" y="1560513"/>
              <a:ext cx="2550718" cy="182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23252120" y="1721862"/>
            <a:ext cx="4960499" cy="646331"/>
          </a:xfrm>
          <a:prstGeom prst="rect">
            <a:avLst/>
          </a:prstGeom>
        </p:spPr>
        <p:txBody>
          <a:bodyPr wrap="square">
            <a:spAutoFit/>
          </a:bodyPr>
          <a:lstStyle/>
          <a:p>
            <a:r>
              <a:rPr lang="en-US" sz="3600" b="1" dirty="0">
                <a:solidFill>
                  <a:srgbClr val="00B0F0"/>
                </a:solidFill>
                <a:latin typeface="Arial" panose="020B0604020202020204" pitchFamily="34" charset="0"/>
                <a:cs typeface="Arial" panose="020B0604020202020204" pitchFamily="34" charset="0"/>
              </a:rPr>
              <a:t>Biofilms 2020 </a:t>
            </a:r>
            <a:endParaRPr lang="en-US" sz="3600" dirty="0">
              <a:solidFill>
                <a:srgbClr val="00B0F0"/>
              </a:solidFill>
            </a:endParaRPr>
          </a:p>
        </p:txBody>
      </p:sp>
    </p:spTree>
    <p:extLst>
      <p:ext uri="{BB962C8B-B14F-4D97-AF65-F5344CB8AC3E}">
        <p14:creationId xmlns:p14="http://schemas.microsoft.com/office/powerpoint/2010/main" val="30659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0C149F-E385-4B55-A137-0B28E4C49333}"/>
              </a:ext>
            </a:extLst>
          </p:cNvPr>
          <p:cNvSpPr/>
          <p:nvPr/>
        </p:nvSpPr>
        <p:spPr>
          <a:xfrm>
            <a:off x="0" y="0"/>
            <a:ext cx="30480000" cy="45720000"/>
          </a:xfrm>
          <a:prstGeom prst="rect">
            <a:avLst/>
          </a:prstGeom>
          <a:solidFill>
            <a:srgbClr val="00B0F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E09625A-9F23-4218-85CB-AB96686269BF}"/>
              </a:ext>
            </a:extLst>
          </p:cNvPr>
          <p:cNvSpPr>
            <a:spLocks noChangeArrowheads="1"/>
          </p:cNvSpPr>
          <p:nvPr/>
        </p:nvSpPr>
        <p:spPr bwMode="auto">
          <a:xfrm>
            <a:off x="3310572" y="4170363"/>
            <a:ext cx="24700547" cy="224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LID4096" sz="6600" dirty="0"/>
              <a:t>NOTE! </a:t>
            </a:r>
            <a:r>
              <a:rPr lang="en-US" sz="6600" b="0" i="0" dirty="0">
                <a:solidFill>
                  <a:srgbClr val="333333"/>
                </a:solidFill>
                <a:effectLst/>
                <a:cs typeface="Times New Roman" panose="02020603050405020304" pitchFamily="18" charset="0"/>
              </a:rPr>
              <a:t>In addition to the poster, we encourage, but do not require, that you prepare a</a:t>
            </a:r>
            <a:r>
              <a:rPr lang="en-US" sz="6600" b="1" i="0" dirty="0">
                <a:solidFill>
                  <a:srgbClr val="333333"/>
                </a:solidFill>
                <a:effectLst/>
                <a:cs typeface="Times New Roman" panose="02020603050405020304" pitchFamily="18" charset="0"/>
              </a:rPr>
              <a:t> 3-minute presentation of your work</a:t>
            </a:r>
            <a:r>
              <a:rPr lang="en-US" sz="6600" b="0" i="0" dirty="0">
                <a:solidFill>
                  <a:srgbClr val="333333"/>
                </a:solidFill>
                <a:effectLst/>
                <a:cs typeface="Times New Roman" panose="02020603050405020304" pitchFamily="18" charset="0"/>
              </a:rPr>
              <a:t>, similar to a short oral presentation. We suggest using up to three slides, but this is not a strict requirement. </a:t>
            </a:r>
          </a:p>
          <a:p>
            <a:endParaRPr lang="en-US" sz="6600" dirty="0">
              <a:solidFill>
                <a:srgbClr val="333333"/>
              </a:solidFill>
              <a:cs typeface="Times New Roman" panose="02020603050405020304" pitchFamily="18" charset="0"/>
            </a:endParaRPr>
          </a:p>
          <a:p>
            <a:r>
              <a:rPr lang="en-US" sz="6600" b="0" i="0" dirty="0">
                <a:solidFill>
                  <a:srgbClr val="333333"/>
                </a:solidFill>
                <a:effectLst/>
                <a:cs typeface="Times New Roman" panose="02020603050405020304" pitchFamily="18" charset="0"/>
              </a:rPr>
              <a:t>Please focus on the “big picture” and key messages from your work.  The presentation should be recorded and submitted to us beforehand, along with your poster. Please use the official PowerPoint template for oral and flash presentations, which will be available on the conference website. </a:t>
            </a:r>
          </a:p>
          <a:p>
            <a:endParaRPr lang="en-US" sz="6600" dirty="0">
              <a:solidFill>
                <a:srgbClr val="333333"/>
              </a:solidFill>
              <a:cs typeface="Times New Roman" panose="02020603050405020304" pitchFamily="18" charset="0"/>
            </a:endParaRPr>
          </a:p>
          <a:p>
            <a:r>
              <a:rPr lang="en-US" sz="6600" b="0" i="0" dirty="0">
                <a:solidFill>
                  <a:srgbClr val="333333"/>
                </a:solidFill>
                <a:effectLst/>
                <a:cs typeface="Times New Roman" panose="02020603050405020304" pitchFamily="18" charset="0"/>
              </a:rPr>
              <a:t>Please record your presentation using free ZOOM software, which may be downloaded from</a:t>
            </a:r>
            <a:r>
              <a:rPr lang="en-US" sz="6600" b="0" i="0" u="sng" dirty="0">
                <a:solidFill>
                  <a:srgbClr val="0076B5"/>
                </a:solidFill>
                <a:effectLst/>
                <a:cs typeface="Times New Roman" panose="02020603050405020304" pitchFamily="18" charset="0"/>
                <a:hlinkClick r:id="rId2"/>
              </a:rPr>
              <a:t> https://zoom.us/download</a:t>
            </a:r>
            <a:r>
              <a:rPr lang="en-US" sz="6600" b="0" i="0" dirty="0">
                <a:solidFill>
                  <a:srgbClr val="333333"/>
                </a:solidFill>
                <a:effectLst/>
                <a:cs typeface="Times New Roman" panose="02020603050405020304" pitchFamily="18" charset="0"/>
              </a:rPr>
              <a:t>. The recordings will also be available for the access of conference audiences on the conference platform.</a:t>
            </a:r>
          </a:p>
          <a:p>
            <a:pPr algn="l"/>
            <a:br>
              <a:rPr lang="en-US" sz="6600" b="0" i="0" dirty="0">
                <a:solidFill>
                  <a:srgbClr val="333333"/>
                </a:solidFill>
                <a:effectLst/>
                <a:cs typeface="Times New Roman" panose="02020603050405020304" pitchFamily="18" charset="0"/>
              </a:rPr>
            </a:br>
            <a:endParaRPr lang="en-US" sz="6600" b="0" i="0" dirty="0">
              <a:solidFill>
                <a:srgbClr val="333333"/>
              </a:solidFill>
              <a:effectLst/>
              <a:cs typeface="Times New Roman" panose="02020603050405020304" pitchFamily="18" charset="0"/>
            </a:endParaRPr>
          </a:p>
          <a:p>
            <a:pPr algn="l"/>
            <a:r>
              <a:rPr lang="en-US" sz="6600" b="0" i="0" dirty="0">
                <a:solidFill>
                  <a:srgbClr val="333333"/>
                </a:solidFill>
                <a:effectLst/>
                <a:cs typeface="Times New Roman" panose="02020603050405020304" pitchFamily="18" charset="0"/>
              </a:rPr>
              <a:t>We kindly ask you to upload your poster and your video/voice recording prior to </a:t>
            </a:r>
            <a:r>
              <a:rPr lang="en-US" sz="6600" b="1" i="0" u="sng" dirty="0">
                <a:solidFill>
                  <a:srgbClr val="333333"/>
                </a:solidFill>
                <a:effectLst/>
                <a:cs typeface="Times New Roman" panose="02020603050405020304" pitchFamily="18" charset="0"/>
              </a:rPr>
              <a:t>November 29</a:t>
            </a:r>
            <a:r>
              <a:rPr lang="en-US" sz="6600" b="0" i="0" dirty="0">
                <a:solidFill>
                  <a:srgbClr val="333333"/>
                </a:solidFill>
                <a:effectLst/>
                <a:cs typeface="Times New Roman" panose="02020603050405020304" pitchFamily="18" charset="0"/>
              </a:rPr>
              <a:t> via a file sharing service that will be provided soon. The poster should be sent as a pdf, and your recording (if you prepared one) as an MP4 file.</a:t>
            </a:r>
          </a:p>
          <a:p>
            <a:endParaRPr lang="en-US" altLang="LID4096" sz="6600" dirty="0"/>
          </a:p>
        </p:txBody>
      </p:sp>
    </p:spTree>
    <p:extLst>
      <p:ext uri="{BB962C8B-B14F-4D97-AF65-F5344CB8AC3E}">
        <p14:creationId xmlns:p14="http://schemas.microsoft.com/office/powerpoint/2010/main" val="17909535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1357</Words>
  <Application>Microsoft Office PowerPoint</Application>
  <PresentationFormat>Personalizado</PresentationFormat>
  <Paragraphs>80</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Calibri Light</vt:lpstr>
      <vt:lpstr>Times New Roman</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Perez Calleja</dc:creator>
  <cp:lastModifiedBy>Patricia Perez Calleja</cp:lastModifiedBy>
  <cp:revision>10</cp:revision>
  <dcterms:created xsi:type="dcterms:W3CDTF">2020-11-06T20:15:25Z</dcterms:created>
  <dcterms:modified xsi:type="dcterms:W3CDTF">2020-11-07T16:13:05Z</dcterms:modified>
</cp:coreProperties>
</file>